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Bebas Neue"/>
      <p:regular r:id="rId30"/>
    </p:embeddedFont>
    <p:embeddedFont>
      <p:font typeface="Amiko"/>
      <p:regular r:id="rId31"/>
      <p:bold r:id="rId32"/>
    </p:embeddedFont>
    <p:embeddedFont>
      <p:font typeface="Work Sans"/>
      <p:regular r:id="rId33"/>
      <p:bold r:id="rId34"/>
      <p:italic r:id="rId35"/>
      <p:boldItalic r:id="rId36"/>
    </p:embeddedFont>
    <p:embeddedFont>
      <p:font typeface="Oswald"/>
      <p:regular r:id="rId37"/>
      <p:bold r:id="rId38"/>
    </p:embeddedFont>
    <p:embeddedFont>
      <p:font typeface="Barlow"/>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6.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slide" Target="slides/slide18.xml"/><Relationship Id="rId44" Type="http://schemas.openxmlformats.org/officeDocument/2006/relationships/font" Target="fonts/OpenSans-bold.fntdata"/><Relationship Id="rId21" Type="http://schemas.openxmlformats.org/officeDocument/2006/relationships/slide" Target="slides/slide17.xml"/><Relationship Id="rId43" Type="http://schemas.openxmlformats.org/officeDocument/2006/relationships/font" Target="fonts/OpenSans-regular.fntdata"/><Relationship Id="rId24" Type="http://schemas.openxmlformats.org/officeDocument/2006/relationships/slide" Target="slides/slide20.xml"/><Relationship Id="rId46" Type="http://schemas.openxmlformats.org/officeDocument/2006/relationships/font" Target="fonts/OpenSans-boldItalic.fntdata"/><Relationship Id="rId23" Type="http://schemas.openxmlformats.org/officeDocument/2006/relationships/slide" Target="slides/slide19.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miko-regular.fntdata"/><Relationship Id="rId30" Type="http://schemas.openxmlformats.org/officeDocument/2006/relationships/font" Target="fonts/BebasNeue-regular.fntdata"/><Relationship Id="rId11" Type="http://schemas.openxmlformats.org/officeDocument/2006/relationships/slide" Target="slides/slide7.xml"/><Relationship Id="rId33" Type="http://schemas.openxmlformats.org/officeDocument/2006/relationships/font" Target="fonts/WorkSans-regular.fntdata"/><Relationship Id="rId10" Type="http://schemas.openxmlformats.org/officeDocument/2006/relationships/slide" Target="slides/slide6.xml"/><Relationship Id="rId32" Type="http://schemas.openxmlformats.org/officeDocument/2006/relationships/font" Target="fonts/Amiko-bold.fntdata"/><Relationship Id="rId13" Type="http://schemas.openxmlformats.org/officeDocument/2006/relationships/slide" Target="slides/slide9.xml"/><Relationship Id="rId35" Type="http://schemas.openxmlformats.org/officeDocument/2006/relationships/font" Target="fonts/WorkSans-italic.fntdata"/><Relationship Id="rId12" Type="http://schemas.openxmlformats.org/officeDocument/2006/relationships/slide" Target="slides/slide8.xml"/><Relationship Id="rId34" Type="http://schemas.openxmlformats.org/officeDocument/2006/relationships/font" Target="fonts/WorkSans-bold.fntdata"/><Relationship Id="rId15" Type="http://schemas.openxmlformats.org/officeDocument/2006/relationships/slide" Target="slides/slide11.xml"/><Relationship Id="rId37" Type="http://schemas.openxmlformats.org/officeDocument/2006/relationships/font" Target="fonts/Oswald-regular.fntdata"/><Relationship Id="rId14" Type="http://schemas.openxmlformats.org/officeDocument/2006/relationships/slide" Target="slides/slide10.xml"/><Relationship Id="rId36" Type="http://schemas.openxmlformats.org/officeDocument/2006/relationships/font" Target="fonts/WorkSans-boldItalic.fntdata"/><Relationship Id="rId17" Type="http://schemas.openxmlformats.org/officeDocument/2006/relationships/slide" Target="slides/slide13.xml"/><Relationship Id="rId39" Type="http://schemas.openxmlformats.org/officeDocument/2006/relationships/font" Target="fonts/Barlow-regular.fntdata"/><Relationship Id="rId16" Type="http://schemas.openxmlformats.org/officeDocument/2006/relationships/slide" Target="slides/slide12.xml"/><Relationship Id="rId38" Type="http://schemas.openxmlformats.org/officeDocument/2006/relationships/font" Target="fonts/Oswa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8ddcdd357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8ddcdd357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408a6cb8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1408a6cb8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1408a6cb8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1408a6cb8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1408a6cb8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1408a6cb8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408a6cb8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408a6cb8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1408a6cb8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1408a6cb8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1408a6cb8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1408a6cb8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1408a6cb8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1408a6cb8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1408a6cb8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1408a6cb88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1408a6cb88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1408a6cb88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1408a6cb8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1408a6cb8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8ddcdd35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8ddcdd35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1408a6cb88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1408a6cb88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1408a6cb8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1408a6cb8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1408a6cb8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1408a6cb88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1408a6cb8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1408a6cb8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1408a6cb8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1408a6cb8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1408a6cb8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1408a6cb8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14816f977cb436a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14816f977cb436a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92d3ea77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92d3ea77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408a6cb8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408a6cb8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1408a6cb8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1408a6cb8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1408a6cb8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1408a6cb8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1408a6cb8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1408a6cb8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408a6cb8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408a6cb8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ph idx="2" type="pic"/>
          </p:nvPr>
        </p:nvSpPr>
        <p:spPr>
          <a:xfrm>
            <a:off x="5466075" y="531900"/>
            <a:ext cx="2963100" cy="4079700"/>
          </a:xfrm>
          <a:prstGeom prst="rect">
            <a:avLst/>
          </a:prstGeom>
          <a:noFill/>
          <a:ln>
            <a:noFill/>
          </a:ln>
        </p:spPr>
      </p:sp>
      <p:sp>
        <p:nvSpPr>
          <p:cNvPr id="12" name="Google Shape;12;p2"/>
          <p:cNvSpPr txBox="1"/>
          <p:nvPr>
            <p:ph type="ctrTitle"/>
          </p:nvPr>
        </p:nvSpPr>
        <p:spPr>
          <a:xfrm>
            <a:off x="608193" y="367806"/>
            <a:ext cx="4305000" cy="9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None/>
              <a:defRPr sz="8550">
                <a:latin typeface="Amiko"/>
                <a:ea typeface="Amiko"/>
                <a:cs typeface="Amiko"/>
                <a:sym typeface="Amik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638900" y="4061556"/>
            <a:ext cx="2278200" cy="59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txBox="1"/>
          <p:nvPr>
            <p:ph idx="3" type="subTitle"/>
          </p:nvPr>
        </p:nvSpPr>
        <p:spPr>
          <a:xfrm>
            <a:off x="608193" y="1271124"/>
            <a:ext cx="4305000" cy="1114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5" name="Google Shape;15;p2"/>
          <p:cNvGrpSpPr/>
          <p:nvPr/>
        </p:nvGrpSpPr>
        <p:grpSpPr>
          <a:xfrm>
            <a:off x="4030826" y="3267373"/>
            <a:ext cx="644323" cy="1341290"/>
            <a:chOff x="2544700" y="238000"/>
            <a:chExt cx="2510025" cy="5225125"/>
          </a:xfrm>
        </p:grpSpPr>
        <p:sp>
          <p:nvSpPr>
            <p:cNvPr id="16" name="Google Shape;16;p2"/>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2" name="Shape 202"/>
        <p:cNvGrpSpPr/>
        <p:nvPr/>
      </p:nvGrpSpPr>
      <p:grpSpPr>
        <a:xfrm>
          <a:off x="0" y="0"/>
          <a:ext cx="0" cy="0"/>
          <a:chOff x="0" y="0"/>
          <a:chExt cx="0" cy="0"/>
        </a:xfrm>
      </p:grpSpPr>
      <p:sp>
        <p:nvSpPr>
          <p:cNvPr id="203" name="Google Shape;203;p11"/>
          <p:cNvSpPr txBox="1"/>
          <p:nvPr>
            <p:ph hasCustomPrompt="1" type="title"/>
          </p:nvPr>
        </p:nvSpPr>
        <p:spPr>
          <a:xfrm>
            <a:off x="715100" y="1355731"/>
            <a:ext cx="4599900" cy="13035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4" name="Google Shape;204;p11"/>
          <p:cNvSpPr txBox="1"/>
          <p:nvPr>
            <p:ph idx="1" type="subTitle"/>
          </p:nvPr>
        </p:nvSpPr>
        <p:spPr>
          <a:xfrm>
            <a:off x="715100" y="3091169"/>
            <a:ext cx="2685300" cy="6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5" name="Google Shape;205;p11"/>
          <p:cNvSpPr/>
          <p:nvPr>
            <p:ph idx="2" type="pic"/>
          </p:nvPr>
        </p:nvSpPr>
        <p:spPr>
          <a:xfrm>
            <a:off x="5838100" y="537150"/>
            <a:ext cx="2590800" cy="4069200"/>
          </a:xfrm>
          <a:prstGeom prst="rect">
            <a:avLst/>
          </a:prstGeom>
          <a:noFill/>
          <a:ln>
            <a:noFill/>
          </a:ln>
        </p:spPr>
      </p:sp>
      <p:grpSp>
        <p:nvGrpSpPr>
          <p:cNvPr id="206" name="Google Shape;206;p11"/>
          <p:cNvGrpSpPr/>
          <p:nvPr/>
        </p:nvGrpSpPr>
        <p:grpSpPr>
          <a:xfrm>
            <a:off x="4299377" y="3909875"/>
            <a:ext cx="644323" cy="696478"/>
            <a:chOff x="9884101" y="2516393"/>
            <a:chExt cx="644323" cy="696478"/>
          </a:xfrm>
        </p:grpSpPr>
        <p:sp>
          <p:nvSpPr>
            <p:cNvPr id="207" name="Google Shape;207;p1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
        <p:nvSpPr>
          <p:cNvPr id="225" name="Google Shape;22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6" name="Shape 226"/>
        <p:cNvGrpSpPr/>
        <p:nvPr/>
      </p:nvGrpSpPr>
      <p:grpSpPr>
        <a:xfrm>
          <a:off x="0" y="0"/>
          <a:ext cx="0" cy="0"/>
          <a:chOff x="0" y="0"/>
          <a:chExt cx="0" cy="0"/>
        </a:xfrm>
      </p:grpSpPr>
      <p:sp>
        <p:nvSpPr>
          <p:cNvPr id="227" name="Google Shape;227;p13"/>
          <p:cNvSpPr txBox="1"/>
          <p:nvPr>
            <p:ph hasCustomPrompt="1" type="title"/>
          </p:nvPr>
        </p:nvSpPr>
        <p:spPr>
          <a:xfrm>
            <a:off x="718750" y="1424812"/>
            <a:ext cx="6747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solidFill>
                  <a:schemeClr val="accent1"/>
                </a:solidFill>
                <a:latin typeface="Amiko"/>
                <a:ea typeface="Amiko"/>
                <a:cs typeface="Amiko"/>
                <a:sym typeface="Amik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p:nvPr>
            <p:ph idx="1" type="subTitle"/>
          </p:nvPr>
        </p:nvSpPr>
        <p:spPr>
          <a:xfrm>
            <a:off x="1440721" y="1758150"/>
            <a:ext cx="3985500" cy="315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 name="Google Shape;229;p13"/>
          <p:cNvSpPr txBox="1"/>
          <p:nvPr>
            <p:ph idx="2" type="title"/>
          </p:nvPr>
        </p:nvSpPr>
        <p:spPr>
          <a:xfrm flipH="1">
            <a:off x="714950" y="422737"/>
            <a:ext cx="54198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13"/>
          <p:cNvSpPr txBox="1"/>
          <p:nvPr>
            <p:ph idx="3" type="subTitle"/>
          </p:nvPr>
        </p:nvSpPr>
        <p:spPr>
          <a:xfrm>
            <a:off x="1440721" y="1382600"/>
            <a:ext cx="39855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 name="Google Shape;231;p13"/>
          <p:cNvSpPr txBox="1"/>
          <p:nvPr>
            <p:ph hasCustomPrompt="1" idx="4" type="title"/>
          </p:nvPr>
        </p:nvSpPr>
        <p:spPr>
          <a:xfrm>
            <a:off x="718750" y="4007162"/>
            <a:ext cx="6747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solidFill>
                  <a:schemeClr val="accent1"/>
                </a:solidFill>
                <a:latin typeface="Amiko"/>
                <a:ea typeface="Amiko"/>
                <a:cs typeface="Amiko"/>
                <a:sym typeface="Amik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p:nvPr>
            <p:ph idx="5" type="subTitle"/>
          </p:nvPr>
        </p:nvSpPr>
        <p:spPr>
          <a:xfrm>
            <a:off x="1440721" y="4340500"/>
            <a:ext cx="3985500" cy="315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3" name="Google Shape;233;p13"/>
          <p:cNvSpPr txBox="1"/>
          <p:nvPr>
            <p:ph idx="6" type="subTitle"/>
          </p:nvPr>
        </p:nvSpPr>
        <p:spPr>
          <a:xfrm>
            <a:off x="1440721" y="3964950"/>
            <a:ext cx="39855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4" name="Google Shape;234;p13"/>
          <p:cNvSpPr txBox="1"/>
          <p:nvPr>
            <p:ph hasCustomPrompt="1" idx="7" type="title"/>
          </p:nvPr>
        </p:nvSpPr>
        <p:spPr>
          <a:xfrm>
            <a:off x="718750" y="2285595"/>
            <a:ext cx="6747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solidFill>
                  <a:schemeClr val="accent1"/>
                </a:solidFill>
                <a:latin typeface="Amiko"/>
                <a:ea typeface="Amiko"/>
                <a:cs typeface="Amiko"/>
                <a:sym typeface="Amik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p:nvPr>
            <p:ph idx="8" type="subTitle"/>
          </p:nvPr>
        </p:nvSpPr>
        <p:spPr>
          <a:xfrm>
            <a:off x="1440721" y="2618933"/>
            <a:ext cx="3985500" cy="315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6" name="Google Shape;236;p13"/>
          <p:cNvSpPr txBox="1"/>
          <p:nvPr>
            <p:ph idx="9" type="subTitle"/>
          </p:nvPr>
        </p:nvSpPr>
        <p:spPr>
          <a:xfrm>
            <a:off x="1440721" y="2243383"/>
            <a:ext cx="39855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7" name="Google Shape;237;p13"/>
          <p:cNvSpPr txBox="1"/>
          <p:nvPr>
            <p:ph hasCustomPrompt="1" idx="13" type="title"/>
          </p:nvPr>
        </p:nvSpPr>
        <p:spPr>
          <a:xfrm>
            <a:off x="718750" y="3146379"/>
            <a:ext cx="6747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900">
                <a:solidFill>
                  <a:schemeClr val="accent1"/>
                </a:solidFill>
                <a:latin typeface="Amiko"/>
                <a:ea typeface="Amiko"/>
                <a:cs typeface="Amiko"/>
                <a:sym typeface="Amik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p:nvPr>
            <p:ph idx="14" type="subTitle"/>
          </p:nvPr>
        </p:nvSpPr>
        <p:spPr>
          <a:xfrm>
            <a:off x="1440721" y="3479717"/>
            <a:ext cx="3985500" cy="315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9" name="Google Shape;239;p13"/>
          <p:cNvSpPr txBox="1"/>
          <p:nvPr>
            <p:ph idx="15" type="subTitle"/>
          </p:nvPr>
        </p:nvSpPr>
        <p:spPr>
          <a:xfrm>
            <a:off x="1440721" y="3104167"/>
            <a:ext cx="39855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13"/>
          <p:cNvSpPr/>
          <p:nvPr>
            <p:ph idx="16" type="pic"/>
          </p:nvPr>
        </p:nvSpPr>
        <p:spPr>
          <a:xfrm>
            <a:off x="5838100" y="537150"/>
            <a:ext cx="2590800" cy="4069200"/>
          </a:xfrm>
          <a:prstGeom prst="rect">
            <a:avLst/>
          </a:prstGeom>
          <a:noFill/>
          <a:ln>
            <a:noFill/>
          </a:ln>
        </p:spPr>
      </p:sp>
      <p:sp>
        <p:nvSpPr>
          <p:cNvPr id="241" name="Google Shape;24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2" name="Shape 242"/>
        <p:cNvGrpSpPr/>
        <p:nvPr/>
      </p:nvGrpSpPr>
      <p:grpSpPr>
        <a:xfrm>
          <a:off x="0" y="0"/>
          <a:ext cx="0" cy="0"/>
          <a:chOff x="0" y="0"/>
          <a:chExt cx="0" cy="0"/>
        </a:xfrm>
      </p:grpSpPr>
      <p:sp>
        <p:nvSpPr>
          <p:cNvPr id="243" name="Google Shape;243;p14"/>
          <p:cNvSpPr txBox="1"/>
          <p:nvPr>
            <p:ph type="title"/>
          </p:nvPr>
        </p:nvSpPr>
        <p:spPr>
          <a:xfrm flipH="1">
            <a:off x="715625" y="3954150"/>
            <a:ext cx="38874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4" name="Google Shape;244;p14"/>
          <p:cNvSpPr txBox="1"/>
          <p:nvPr>
            <p:ph idx="1" type="subTitle"/>
          </p:nvPr>
        </p:nvSpPr>
        <p:spPr>
          <a:xfrm flipH="1">
            <a:off x="715625" y="657450"/>
            <a:ext cx="3887400" cy="29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245" name="Google Shape;245;p14"/>
          <p:cNvSpPr/>
          <p:nvPr>
            <p:ph idx="2" type="pic"/>
          </p:nvPr>
        </p:nvSpPr>
        <p:spPr>
          <a:xfrm>
            <a:off x="5838198" y="537150"/>
            <a:ext cx="2590800" cy="4069200"/>
          </a:xfrm>
          <a:prstGeom prst="rect">
            <a:avLst/>
          </a:prstGeom>
          <a:noFill/>
          <a:ln>
            <a:noFill/>
          </a:ln>
        </p:spPr>
      </p:sp>
      <p:grpSp>
        <p:nvGrpSpPr>
          <p:cNvPr id="246" name="Google Shape;246;p14"/>
          <p:cNvGrpSpPr/>
          <p:nvPr/>
        </p:nvGrpSpPr>
        <p:grpSpPr>
          <a:xfrm>
            <a:off x="4898450" y="537368"/>
            <a:ext cx="644323" cy="696478"/>
            <a:chOff x="9884101" y="2516393"/>
            <a:chExt cx="644323" cy="696478"/>
          </a:xfrm>
        </p:grpSpPr>
        <p:sp>
          <p:nvSpPr>
            <p:cNvPr id="247" name="Google Shape;247;p14"/>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64" name="Shape 264"/>
        <p:cNvGrpSpPr/>
        <p:nvPr/>
      </p:nvGrpSpPr>
      <p:grpSpPr>
        <a:xfrm>
          <a:off x="0" y="0"/>
          <a:ext cx="0" cy="0"/>
          <a:chOff x="0" y="0"/>
          <a:chExt cx="0" cy="0"/>
        </a:xfrm>
      </p:grpSpPr>
      <p:sp>
        <p:nvSpPr>
          <p:cNvPr id="265" name="Google Shape;265;p15"/>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6" name="Google Shape;26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267" name="Shape 267"/>
        <p:cNvGrpSpPr/>
        <p:nvPr/>
      </p:nvGrpSpPr>
      <p:grpSpPr>
        <a:xfrm>
          <a:off x="0" y="0"/>
          <a:ext cx="0" cy="0"/>
          <a:chOff x="0" y="0"/>
          <a:chExt cx="0" cy="0"/>
        </a:xfrm>
      </p:grpSpPr>
      <p:sp>
        <p:nvSpPr>
          <p:cNvPr id="268" name="Google Shape;268;p16"/>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9" name="Google Shape;2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70" name="Shape 270"/>
        <p:cNvGrpSpPr/>
        <p:nvPr/>
      </p:nvGrpSpPr>
      <p:grpSpPr>
        <a:xfrm>
          <a:off x="0" y="0"/>
          <a:ext cx="0" cy="0"/>
          <a:chOff x="0" y="0"/>
          <a:chExt cx="0" cy="0"/>
        </a:xfrm>
      </p:grpSpPr>
      <p:sp>
        <p:nvSpPr>
          <p:cNvPr id="271" name="Google Shape;271;p17"/>
          <p:cNvSpPr/>
          <p:nvPr>
            <p:ph idx="2" type="pic"/>
          </p:nvPr>
        </p:nvSpPr>
        <p:spPr>
          <a:xfrm>
            <a:off x="5838098" y="537100"/>
            <a:ext cx="2590800" cy="4069200"/>
          </a:xfrm>
          <a:prstGeom prst="rect">
            <a:avLst/>
          </a:prstGeom>
          <a:noFill/>
          <a:ln>
            <a:noFill/>
          </a:ln>
        </p:spPr>
      </p:sp>
      <p:sp>
        <p:nvSpPr>
          <p:cNvPr id="272" name="Google Shape;272;p17"/>
          <p:cNvSpPr txBox="1"/>
          <p:nvPr>
            <p:ph idx="1" type="body"/>
          </p:nvPr>
        </p:nvSpPr>
        <p:spPr>
          <a:xfrm>
            <a:off x="715100" y="1948413"/>
            <a:ext cx="3575700" cy="25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73" name="Google Shape;273;p17"/>
          <p:cNvSpPr txBox="1"/>
          <p:nvPr>
            <p:ph type="title"/>
          </p:nvPr>
        </p:nvSpPr>
        <p:spPr>
          <a:xfrm>
            <a:off x="715100" y="534388"/>
            <a:ext cx="3723600" cy="10635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4" name="Google Shape;274;p17"/>
          <p:cNvGrpSpPr/>
          <p:nvPr/>
        </p:nvGrpSpPr>
        <p:grpSpPr>
          <a:xfrm flipH="1">
            <a:off x="4774100" y="3696968"/>
            <a:ext cx="644323" cy="911522"/>
            <a:chOff x="9884101" y="2516393"/>
            <a:chExt cx="644323" cy="911522"/>
          </a:xfrm>
        </p:grpSpPr>
        <p:sp>
          <p:nvSpPr>
            <p:cNvPr id="275" name="Google Shape;275;p1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96" name="Shape 296"/>
        <p:cNvGrpSpPr/>
        <p:nvPr/>
      </p:nvGrpSpPr>
      <p:grpSpPr>
        <a:xfrm>
          <a:off x="0" y="0"/>
          <a:ext cx="0" cy="0"/>
          <a:chOff x="0" y="0"/>
          <a:chExt cx="0" cy="0"/>
        </a:xfrm>
      </p:grpSpPr>
      <p:sp>
        <p:nvSpPr>
          <p:cNvPr id="297" name="Google Shape;297;p18"/>
          <p:cNvSpPr txBox="1"/>
          <p:nvPr>
            <p:ph idx="1" type="subTitle"/>
          </p:nvPr>
        </p:nvSpPr>
        <p:spPr>
          <a:xfrm flipH="1">
            <a:off x="715100" y="2713650"/>
            <a:ext cx="2447400" cy="12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18"/>
          <p:cNvSpPr txBox="1"/>
          <p:nvPr>
            <p:ph type="title"/>
          </p:nvPr>
        </p:nvSpPr>
        <p:spPr>
          <a:xfrm>
            <a:off x="715200" y="1157250"/>
            <a:ext cx="2447400" cy="11448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99" name="Google Shape;299;p18"/>
          <p:cNvGrpSpPr/>
          <p:nvPr/>
        </p:nvGrpSpPr>
        <p:grpSpPr>
          <a:xfrm flipH="1">
            <a:off x="3596298" y="534993"/>
            <a:ext cx="644323" cy="911522"/>
            <a:chOff x="9884101" y="2516393"/>
            <a:chExt cx="644323" cy="911522"/>
          </a:xfrm>
        </p:grpSpPr>
        <p:sp>
          <p:nvSpPr>
            <p:cNvPr id="300" name="Google Shape;300;p18"/>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1" name="Shape 321"/>
        <p:cNvGrpSpPr/>
        <p:nvPr/>
      </p:nvGrpSpPr>
      <p:grpSpPr>
        <a:xfrm>
          <a:off x="0" y="0"/>
          <a:ext cx="0" cy="0"/>
          <a:chOff x="0" y="0"/>
          <a:chExt cx="0" cy="0"/>
        </a:xfrm>
      </p:grpSpPr>
      <p:sp>
        <p:nvSpPr>
          <p:cNvPr id="322" name="Google Shape;322;p19"/>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3" name="Google Shape;323;p19"/>
          <p:cNvSpPr txBox="1"/>
          <p:nvPr>
            <p:ph idx="1" type="subTitle"/>
          </p:nvPr>
        </p:nvSpPr>
        <p:spPr>
          <a:xfrm>
            <a:off x="1408654" y="3352675"/>
            <a:ext cx="2504400" cy="482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4" name="Google Shape;324;p19"/>
          <p:cNvSpPr txBox="1"/>
          <p:nvPr>
            <p:ph idx="2" type="subTitle"/>
          </p:nvPr>
        </p:nvSpPr>
        <p:spPr>
          <a:xfrm>
            <a:off x="5230929" y="3352675"/>
            <a:ext cx="2504400" cy="48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5" name="Google Shape;325;p19"/>
          <p:cNvSpPr txBox="1"/>
          <p:nvPr>
            <p:ph idx="3" type="subTitle"/>
          </p:nvPr>
        </p:nvSpPr>
        <p:spPr>
          <a:xfrm>
            <a:off x="1408675" y="3783475"/>
            <a:ext cx="2504400" cy="59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19"/>
          <p:cNvSpPr txBox="1"/>
          <p:nvPr>
            <p:ph idx="4" type="subTitle"/>
          </p:nvPr>
        </p:nvSpPr>
        <p:spPr>
          <a:xfrm>
            <a:off x="5230950" y="3783475"/>
            <a:ext cx="2504400" cy="59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8" name="Shape 328"/>
        <p:cNvGrpSpPr/>
        <p:nvPr/>
      </p:nvGrpSpPr>
      <p:grpSpPr>
        <a:xfrm>
          <a:off x="0" y="0"/>
          <a:ext cx="0" cy="0"/>
          <a:chOff x="0" y="0"/>
          <a:chExt cx="0" cy="0"/>
        </a:xfrm>
      </p:grpSpPr>
      <p:sp>
        <p:nvSpPr>
          <p:cNvPr id="329" name="Google Shape;329;p20"/>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0" name="Google Shape;330;p20"/>
          <p:cNvSpPr txBox="1"/>
          <p:nvPr>
            <p:ph idx="1" type="body"/>
          </p:nvPr>
        </p:nvSpPr>
        <p:spPr>
          <a:xfrm>
            <a:off x="720000" y="1352850"/>
            <a:ext cx="3801300" cy="3255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31" name="Google Shape;331;p20"/>
          <p:cNvSpPr txBox="1"/>
          <p:nvPr>
            <p:ph idx="2" type="body"/>
          </p:nvPr>
        </p:nvSpPr>
        <p:spPr>
          <a:xfrm>
            <a:off x="4627700" y="1352850"/>
            <a:ext cx="3801300" cy="3255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32" name="Google Shape;33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5015301" y="1543925"/>
            <a:ext cx="3413700" cy="15423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3"/>
          <p:cNvSpPr txBox="1"/>
          <p:nvPr>
            <p:ph hasCustomPrompt="1" idx="2" type="title"/>
          </p:nvPr>
        </p:nvSpPr>
        <p:spPr>
          <a:xfrm>
            <a:off x="6796400" y="523425"/>
            <a:ext cx="1632600" cy="102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5972601" y="3906675"/>
            <a:ext cx="24564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3"/>
          <p:cNvSpPr/>
          <p:nvPr>
            <p:ph idx="3" type="pic"/>
          </p:nvPr>
        </p:nvSpPr>
        <p:spPr>
          <a:xfrm>
            <a:off x="715100" y="531900"/>
            <a:ext cx="2963100" cy="4079700"/>
          </a:xfrm>
          <a:prstGeom prst="rect">
            <a:avLst/>
          </a:prstGeom>
          <a:noFill/>
          <a:ln>
            <a:noFill/>
          </a:ln>
        </p:spPr>
      </p:sp>
      <p:grpSp>
        <p:nvGrpSpPr>
          <p:cNvPr id="50" name="Google Shape;50;p3"/>
          <p:cNvGrpSpPr/>
          <p:nvPr/>
        </p:nvGrpSpPr>
        <p:grpSpPr>
          <a:xfrm>
            <a:off x="4060250" y="3700068"/>
            <a:ext cx="644323" cy="911522"/>
            <a:chOff x="9884101" y="2516393"/>
            <a:chExt cx="644323" cy="911522"/>
          </a:xfrm>
        </p:grpSpPr>
        <p:sp>
          <p:nvSpPr>
            <p:cNvPr id="51" name="Google Shape;51;p3"/>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33" name="Shape 333"/>
        <p:cNvGrpSpPr/>
        <p:nvPr/>
      </p:nvGrpSpPr>
      <p:grpSpPr>
        <a:xfrm>
          <a:off x="0" y="0"/>
          <a:ext cx="0" cy="0"/>
          <a:chOff x="0" y="0"/>
          <a:chExt cx="0" cy="0"/>
        </a:xfrm>
      </p:grpSpPr>
      <p:sp>
        <p:nvSpPr>
          <p:cNvPr id="334" name="Google Shape;334;p21"/>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 name="Google Shape;335;p21"/>
          <p:cNvSpPr txBox="1"/>
          <p:nvPr>
            <p:ph idx="1" type="subTitle"/>
          </p:nvPr>
        </p:nvSpPr>
        <p:spPr>
          <a:xfrm>
            <a:off x="715101" y="2799400"/>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6" name="Google Shape;336;p21"/>
          <p:cNvSpPr txBox="1"/>
          <p:nvPr>
            <p:ph idx="2" type="subTitle"/>
          </p:nvPr>
        </p:nvSpPr>
        <p:spPr>
          <a:xfrm>
            <a:off x="3438593" y="2799400"/>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7" name="Google Shape;337;p21"/>
          <p:cNvSpPr txBox="1"/>
          <p:nvPr>
            <p:ph idx="3" type="subTitle"/>
          </p:nvPr>
        </p:nvSpPr>
        <p:spPr>
          <a:xfrm>
            <a:off x="715100" y="3230200"/>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1"/>
          <p:cNvSpPr txBox="1"/>
          <p:nvPr>
            <p:ph idx="4" type="subTitle"/>
          </p:nvPr>
        </p:nvSpPr>
        <p:spPr>
          <a:xfrm>
            <a:off x="3438595" y="3230200"/>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21"/>
          <p:cNvSpPr txBox="1"/>
          <p:nvPr>
            <p:ph idx="5" type="subTitle"/>
          </p:nvPr>
        </p:nvSpPr>
        <p:spPr>
          <a:xfrm>
            <a:off x="6162084" y="2799400"/>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0" name="Google Shape;340;p21"/>
          <p:cNvSpPr txBox="1"/>
          <p:nvPr>
            <p:ph idx="6" type="subTitle"/>
          </p:nvPr>
        </p:nvSpPr>
        <p:spPr>
          <a:xfrm>
            <a:off x="6162089" y="3230200"/>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42" name="Shape 342"/>
        <p:cNvGrpSpPr/>
        <p:nvPr/>
      </p:nvGrpSpPr>
      <p:grpSpPr>
        <a:xfrm>
          <a:off x="0" y="0"/>
          <a:ext cx="0" cy="0"/>
          <a:chOff x="0" y="0"/>
          <a:chExt cx="0" cy="0"/>
        </a:xfrm>
      </p:grpSpPr>
      <p:sp>
        <p:nvSpPr>
          <p:cNvPr id="343" name="Google Shape;343;p22"/>
          <p:cNvSpPr txBox="1"/>
          <p:nvPr>
            <p:ph type="title"/>
          </p:nvPr>
        </p:nvSpPr>
        <p:spPr>
          <a:xfrm>
            <a:off x="4648475" y="422725"/>
            <a:ext cx="3780300" cy="530400"/>
          </a:xfrm>
          <a:prstGeom prst="rect">
            <a:avLst/>
          </a:prstGeom>
        </p:spPr>
        <p:txBody>
          <a:bodyPr anchorCtr="0" anchor="t" bIns="91425" lIns="91425" spcFirstLastPara="1" rIns="91425" wrap="square" tIns="91425">
            <a:noAutofit/>
          </a:bodyPr>
          <a:lstStyle>
            <a:lvl1pPr lvl="0" marR="20124"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4" name="Google Shape;344;p22"/>
          <p:cNvSpPr txBox="1"/>
          <p:nvPr>
            <p:ph idx="1" type="subTitle"/>
          </p:nvPr>
        </p:nvSpPr>
        <p:spPr>
          <a:xfrm flipH="1">
            <a:off x="4648459" y="1609923"/>
            <a:ext cx="3780300" cy="450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5" name="Google Shape;345;p22"/>
          <p:cNvSpPr txBox="1"/>
          <p:nvPr>
            <p:ph idx="2" type="subTitle"/>
          </p:nvPr>
        </p:nvSpPr>
        <p:spPr>
          <a:xfrm flipH="1">
            <a:off x="4648439" y="4108375"/>
            <a:ext cx="3780300" cy="450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6" name="Google Shape;346;p22"/>
          <p:cNvSpPr txBox="1"/>
          <p:nvPr>
            <p:ph idx="3" type="subTitle"/>
          </p:nvPr>
        </p:nvSpPr>
        <p:spPr>
          <a:xfrm flipH="1">
            <a:off x="4648462" y="1034050"/>
            <a:ext cx="37803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22"/>
          <p:cNvSpPr txBox="1"/>
          <p:nvPr>
            <p:ph idx="4" type="subTitle"/>
          </p:nvPr>
        </p:nvSpPr>
        <p:spPr>
          <a:xfrm flipH="1">
            <a:off x="4648445" y="3532375"/>
            <a:ext cx="37803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2"/>
          <p:cNvSpPr txBox="1"/>
          <p:nvPr>
            <p:ph idx="5" type="subTitle"/>
          </p:nvPr>
        </p:nvSpPr>
        <p:spPr>
          <a:xfrm flipH="1">
            <a:off x="4648475" y="2859149"/>
            <a:ext cx="3780300" cy="450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22"/>
          <p:cNvSpPr txBox="1"/>
          <p:nvPr>
            <p:ph idx="6" type="subTitle"/>
          </p:nvPr>
        </p:nvSpPr>
        <p:spPr>
          <a:xfrm flipH="1">
            <a:off x="4648460" y="2283212"/>
            <a:ext cx="37803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2"/>
          <p:cNvSpPr/>
          <p:nvPr>
            <p:ph idx="7" type="pic"/>
          </p:nvPr>
        </p:nvSpPr>
        <p:spPr>
          <a:xfrm>
            <a:off x="715000" y="537100"/>
            <a:ext cx="2590800" cy="4069200"/>
          </a:xfrm>
          <a:prstGeom prst="rect">
            <a:avLst/>
          </a:prstGeom>
          <a:noFill/>
          <a:ln>
            <a:noFill/>
          </a:ln>
        </p:spPr>
      </p:sp>
      <p:sp>
        <p:nvSpPr>
          <p:cNvPr id="351" name="Google Shape;35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52" name="Shape 352"/>
        <p:cNvGrpSpPr/>
        <p:nvPr/>
      </p:nvGrpSpPr>
      <p:grpSpPr>
        <a:xfrm>
          <a:off x="0" y="0"/>
          <a:ext cx="0" cy="0"/>
          <a:chOff x="0" y="0"/>
          <a:chExt cx="0" cy="0"/>
        </a:xfrm>
      </p:grpSpPr>
      <p:sp>
        <p:nvSpPr>
          <p:cNvPr id="353" name="Google Shape;353;p23"/>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 name="Google Shape;354;p23"/>
          <p:cNvSpPr txBox="1"/>
          <p:nvPr>
            <p:ph idx="1" type="subTitle"/>
          </p:nvPr>
        </p:nvSpPr>
        <p:spPr>
          <a:xfrm>
            <a:off x="1694411" y="1659425"/>
            <a:ext cx="24069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5" name="Google Shape;355;p23"/>
          <p:cNvSpPr txBox="1"/>
          <p:nvPr>
            <p:ph idx="2" type="subTitle"/>
          </p:nvPr>
        </p:nvSpPr>
        <p:spPr>
          <a:xfrm>
            <a:off x="5042713" y="1659425"/>
            <a:ext cx="2406900" cy="530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6" name="Google Shape;356;p23"/>
          <p:cNvSpPr txBox="1"/>
          <p:nvPr>
            <p:ph idx="3" type="subTitle"/>
          </p:nvPr>
        </p:nvSpPr>
        <p:spPr>
          <a:xfrm>
            <a:off x="1694435" y="2148976"/>
            <a:ext cx="2406900" cy="6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3"/>
          <p:cNvSpPr txBox="1"/>
          <p:nvPr>
            <p:ph idx="4" type="subTitle"/>
          </p:nvPr>
        </p:nvSpPr>
        <p:spPr>
          <a:xfrm>
            <a:off x="5042737" y="2148976"/>
            <a:ext cx="2406900" cy="62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3"/>
          <p:cNvSpPr txBox="1"/>
          <p:nvPr>
            <p:ph idx="5" type="subTitle"/>
          </p:nvPr>
        </p:nvSpPr>
        <p:spPr>
          <a:xfrm>
            <a:off x="1694363" y="3240525"/>
            <a:ext cx="24069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23"/>
          <p:cNvSpPr txBox="1"/>
          <p:nvPr>
            <p:ph idx="6" type="subTitle"/>
          </p:nvPr>
        </p:nvSpPr>
        <p:spPr>
          <a:xfrm>
            <a:off x="5042613" y="3240525"/>
            <a:ext cx="2406900" cy="530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0" name="Google Shape;360;p23"/>
          <p:cNvSpPr txBox="1"/>
          <p:nvPr>
            <p:ph idx="7" type="subTitle"/>
          </p:nvPr>
        </p:nvSpPr>
        <p:spPr>
          <a:xfrm>
            <a:off x="1694387" y="3730075"/>
            <a:ext cx="2406900" cy="6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3"/>
          <p:cNvSpPr txBox="1"/>
          <p:nvPr>
            <p:ph idx="8" type="subTitle"/>
          </p:nvPr>
        </p:nvSpPr>
        <p:spPr>
          <a:xfrm>
            <a:off x="5042636" y="3730075"/>
            <a:ext cx="2406900" cy="62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63" name="Shape 363"/>
        <p:cNvGrpSpPr/>
        <p:nvPr/>
      </p:nvGrpSpPr>
      <p:grpSpPr>
        <a:xfrm>
          <a:off x="0" y="0"/>
          <a:ext cx="0" cy="0"/>
          <a:chOff x="0" y="0"/>
          <a:chExt cx="0" cy="0"/>
        </a:xfrm>
      </p:grpSpPr>
      <p:sp>
        <p:nvSpPr>
          <p:cNvPr id="364" name="Google Shape;364;p24"/>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5" name="Google Shape;365;p24"/>
          <p:cNvSpPr txBox="1"/>
          <p:nvPr>
            <p:ph idx="1" type="subTitle"/>
          </p:nvPr>
        </p:nvSpPr>
        <p:spPr>
          <a:xfrm>
            <a:off x="715081" y="3649850"/>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24"/>
          <p:cNvSpPr txBox="1"/>
          <p:nvPr>
            <p:ph idx="2" type="subTitle"/>
          </p:nvPr>
        </p:nvSpPr>
        <p:spPr>
          <a:xfrm>
            <a:off x="3438580" y="3649850"/>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7" name="Google Shape;367;p24"/>
          <p:cNvSpPr txBox="1"/>
          <p:nvPr>
            <p:ph idx="3" type="subTitle"/>
          </p:nvPr>
        </p:nvSpPr>
        <p:spPr>
          <a:xfrm>
            <a:off x="715081" y="40072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24"/>
          <p:cNvSpPr txBox="1"/>
          <p:nvPr>
            <p:ph idx="4" type="subTitle"/>
          </p:nvPr>
        </p:nvSpPr>
        <p:spPr>
          <a:xfrm>
            <a:off x="3438580" y="40072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24"/>
          <p:cNvSpPr txBox="1"/>
          <p:nvPr>
            <p:ph idx="5" type="subTitle"/>
          </p:nvPr>
        </p:nvSpPr>
        <p:spPr>
          <a:xfrm>
            <a:off x="6162078" y="3649850"/>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0" name="Google Shape;370;p24"/>
          <p:cNvSpPr txBox="1"/>
          <p:nvPr>
            <p:ph idx="6" type="subTitle"/>
          </p:nvPr>
        </p:nvSpPr>
        <p:spPr>
          <a:xfrm>
            <a:off x="6162078" y="40072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1" name="Google Shape;371;p24"/>
          <p:cNvSpPr txBox="1"/>
          <p:nvPr>
            <p:ph idx="7" type="subTitle"/>
          </p:nvPr>
        </p:nvSpPr>
        <p:spPr>
          <a:xfrm>
            <a:off x="715081" y="1836675"/>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2" name="Google Shape;372;p24"/>
          <p:cNvSpPr txBox="1"/>
          <p:nvPr>
            <p:ph idx="8" type="subTitle"/>
          </p:nvPr>
        </p:nvSpPr>
        <p:spPr>
          <a:xfrm>
            <a:off x="3438580" y="1836675"/>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3" name="Google Shape;373;p24"/>
          <p:cNvSpPr txBox="1"/>
          <p:nvPr>
            <p:ph idx="9" type="subTitle"/>
          </p:nvPr>
        </p:nvSpPr>
        <p:spPr>
          <a:xfrm>
            <a:off x="715081" y="21941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4"/>
          <p:cNvSpPr txBox="1"/>
          <p:nvPr>
            <p:ph idx="13" type="subTitle"/>
          </p:nvPr>
        </p:nvSpPr>
        <p:spPr>
          <a:xfrm>
            <a:off x="3438580" y="21941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24"/>
          <p:cNvSpPr txBox="1"/>
          <p:nvPr>
            <p:ph idx="14" type="subTitle"/>
          </p:nvPr>
        </p:nvSpPr>
        <p:spPr>
          <a:xfrm>
            <a:off x="6162078" y="1836675"/>
            <a:ext cx="2266800" cy="45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6" name="Google Shape;376;p24"/>
          <p:cNvSpPr txBox="1"/>
          <p:nvPr>
            <p:ph idx="15" type="subTitle"/>
          </p:nvPr>
        </p:nvSpPr>
        <p:spPr>
          <a:xfrm>
            <a:off x="6162078" y="2194176"/>
            <a:ext cx="22668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78" name="Shape 378"/>
        <p:cNvGrpSpPr/>
        <p:nvPr/>
      </p:nvGrpSpPr>
      <p:grpSpPr>
        <a:xfrm>
          <a:off x="0" y="0"/>
          <a:ext cx="0" cy="0"/>
          <a:chOff x="0" y="0"/>
          <a:chExt cx="0" cy="0"/>
        </a:xfrm>
      </p:grpSpPr>
      <p:sp>
        <p:nvSpPr>
          <p:cNvPr id="379" name="Google Shape;379;p25"/>
          <p:cNvSpPr txBox="1"/>
          <p:nvPr>
            <p:ph hasCustomPrompt="1" type="title"/>
          </p:nvPr>
        </p:nvSpPr>
        <p:spPr>
          <a:xfrm>
            <a:off x="1269501" y="1846382"/>
            <a:ext cx="1158000" cy="45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0" name="Google Shape;380;p25"/>
          <p:cNvSpPr txBox="1"/>
          <p:nvPr>
            <p:ph idx="2"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1" name="Google Shape;381;p25"/>
          <p:cNvSpPr txBox="1"/>
          <p:nvPr>
            <p:ph idx="1" type="subTitle"/>
          </p:nvPr>
        </p:nvSpPr>
        <p:spPr>
          <a:xfrm>
            <a:off x="715101" y="3363512"/>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2" name="Google Shape;382;p25"/>
          <p:cNvSpPr txBox="1"/>
          <p:nvPr>
            <p:ph idx="3" type="subTitle"/>
          </p:nvPr>
        </p:nvSpPr>
        <p:spPr>
          <a:xfrm>
            <a:off x="3438594" y="3363512"/>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3" name="Google Shape;383;p25"/>
          <p:cNvSpPr txBox="1"/>
          <p:nvPr>
            <p:ph idx="4" type="subTitle"/>
          </p:nvPr>
        </p:nvSpPr>
        <p:spPr>
          <a:xfrm>
            <a:off x="715101" y="3773275"/>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5"/>
          <p:cNvSpPr txBox="1"/>
          <p:nvPr>
            <p:ph idx="5" type="subTitle"/>
          </p:nvPr>
        </p:nvSpPr>
        <p:spPr>
          <a:xfrm>
            <a:off x="3438594" y="3773275"/>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25"/>
          <p:cNvSpPr txBox="1"/>
          <p:nvPr>
            <p:ph idx="6" type="subTitle"/>
          </p:nvPr>
        </p:nvSpPr>
        <p:spPr>
          <a:xfrm>
            <a:off x="6162087" y="3363512"/>
            <a:ext cx="22668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25"/>
          <p:cNvSpPr txBox="1"/>
          <p:nvPr>
            <p:ph idx="7" type="subTitle"/>
          </p:nvPr>
        </p:nvSpPr>
        <p:spPr>
          <a:xfrm>
            <a:off x="6162087" y="3773275"/>
            <a:ext cx="2266800" cy="83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25"/>
          <p:cNvSpPr txBox="1"/>
          <p:nvPr>
            <p:ph hasCustomPrompt="1" idx="8" type="title"/>
          </p:nvPr>
        </p:nvSpPr>
        <p:spPr>
          <a:xfrm>
            <a:off x="3992994" y="1846382"/>
            <a:ext cx="1158000" cy="45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8" name="Google Shape;388;p25"/>
          <p:cNvSpPr txBox="1"/>
          <p:nvPr>
            <p:ph hasCustomPrompt="1" idx="9" type="title"/>
          </p:nvPr>
        </p:nvSpPr>
        <p:spPr>
          <a:xfrm>
            <a:off x="6716487" y="1846382"/>
            <a:ext cx="1158000" cy="45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9" name="Google Shape;38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0" name="Shape 390"/>
        <p:cNvGrpSpPr/>
        <p:nvPr/>
      </p:nvGrpSpPr>
      <p:grpSpPr>
        <a:xfrm>
          <a:off x="0" y="0"/>
          <a:ext cx="0" cy="0"/>
          <a:chOff x="0" y="0"/>
          <a:chExt cx="0" cy="0"/>
        </a:xfrm>
      </p:grpSpPr>
      <p:sp>
        <p:nvSpPr>
          <p:cNvPr id="391" name="Google Shape;391;p26"/>
          <p:cNvSpPr txBox="1"/>
          <p:nvPr>
            <p:ph type="ctrTitle"/>
          </p:nvPr>
        </p:nvSpPr>
        <p:spPr>
          <a:xfrm>
            <a:off x="4681350" y="535000"/>
            <a:ext cx="3743100" cy="879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2" name="Google Shape;392;p26"/>
          <p:cNvSpPr txBox="1"/>
          <p:nvPr>
            <p:ph idx="1" type="subTitle"/>
          </p:nvPr>
        </p:nvSpPr>
        <p:spPr>
          <a:xfrm>
            <a:off x="4676975" y="1653200"/>
            <a:ext cx="3752100" cy="12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3" name="Google Shape;393;p26"/>
          <p:cNvSpPr/>
          <p:nvPr>
            <p:ph idx="2" type="pic"/>
          </p:nvPr>
        </p:nvSpPr>
        <p:spPr>
          <a:xfrm>
            <a:off x="715000" y="537100"/>
            <a:ext cx="2590800" cy="4069200"/>
          </a:xfrm>
          <a:prstGeom prst="rect">
            <a:avLst/>
          </a:prstGeom>
          <a:noFill/>
          <a:ln>
            <a:noFill/>
          </a:ln>
        </p:spPr>
      </p:sp>
      <p:sp>
        <p:nvSpPr>
          <p:cNvPr id="394" name="Google Shape;394;p26"/>
          <p:cNvSpPr txBox="1"/>
          <p:nvPr/>
        </p:nvSpPr>
        <p:spPr>
          <a:xfrm>
            <a:off x="4857875" y="3772200"/>
            <a:ext cx="3571200" cy="5421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en" sz="1100">
                <a:solidFill>
                  <a:schemeClr val="dk1"/>
                </a:solidFill>
                <a:latin typeface="Open Sans"/>
                <a:ea typeface="Open Sans"/>
                <a:cs typeface="Open Sans"/>
                <a:sym typeface="Open Sans"/>
              </a:rPr>
              <a:t>CREDITS: This presentation template was created by </a:t>
            </a:r>
            <a:r>
              <a:rPr b="1" lang="en" sz="11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b="1"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and infographics &amp; images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grpSp>
        <p:nvGrpSpPr>
          <p:cNvPr id="395" name="Google Shape;395;p26"/>
          <p:cNvGrpSpPr/>
          <p:nvPr/>
        </p:nvGrpSpPr>
        <p:grpSpPr>
          <a:xfrm>
            <a:off x="3759675" y="3267173"/>
            <a:ext cx="644323" cy="1341290"/>
            <a:chOff x="2544700" y="238000"/>
            <a:chExt cx="2510025" cy="5225125"/>
          </a:xfrm>
        </p:grpSpPr>
        <p:sp>
          <p:nvSpPr>
            <p:cNvPr id="396" name="Google Shape;396;p26"/>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26" name="Shape 426"/>
        <p:cNvGrpSpPr/>
        <p:nvPr/>
      </p:nvGrpSpPr>
      <p:grpSpPr>
        <a:xfrm>
          <a:off x="0" y="0"/>
          <a:ext cx="0" cy="0"/>
          <a:chOff x="0" y="0"/>
          <a:chExt cx="0" cy="0"/>
        </a:xfrm>
      </p:grpSpPr>
      <p:grpSp>
        <p:nvGrpSpPr>
          <p:cNvPr id="427" name="Google Shape;427;p27"/>
          <p:cNvGrpSpPr/>
          <p:nvPr/>
        </p:nvGrpSpPr>
        <p:grpSpPr>
          <a:xfrm>
            <a:off x="7784688" y="534993"/>
            <a:ext cx="644323" cy="482128"/>
            <a:chOff x="9884101" y="2516393"/>
            <a:chExt cx="644323" cy="482128"/>
          </a:xfrm>
        </p:grpSpPr>
        <p:sp>
          <p:nvSpPr>
            <p:cNvPr id="428" name="Google Shape;428;p2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7"/>
          <p:cNvGrpSpPr/>
          <p:nvPr/>
        </p:nvGrpSpPr>
        <p:grpSpPr>
          <a:xfrm>
            <a:off x="715088" y="534993"/>
            <a:ext cx="644323" cy="482128"/>
            <a:chOff x="9884101" y="2516393"/>
            <a:chExt cx="644323" cy="482128"/>
          </a:xfrm>
        </p:grpSpPr>
        <p:sp>
          <p:nvSpPr>
            <p:cNvPr id="441" name="Google Shape;441;p2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54" name="Shape 454"/>
        <p:cNvGrpSpPr/>
        <p:nvPr/>
      </p:nvGrpSpPr>
      <p:grpSpPr>
        <a:xfrm>
          <a:off x="0" y="0"/>
          <a:ext cx="0" cy="0"/>
          <a:chOff x="0" y="0"/>
          <a:chExt cx="0" cy="0"/>
        </a:xfrm>
      </p:grpSpPr>
      <p:grpSp>
        <p:nvGrpSpPr>
          <p:cNvPr id="455" name="Google Shape;455;p28"/>
          <p:cNvGrpSpPr/>
          <p:nvPr/>
        </p:nvGrpSpPr>
        <p:grpSpPr>
          <a:xfrm>
            <a:off x="715088" y="534993"/>
            <a:ext cx="644323" cy="482128"/>
            <a:chOff x="9884101" y="2516393"/>
            <a:chExt cx="644323" cy="482128"/>
          </a:xfrm>
        </p:grpSpPr>
        <p:sp>
          <p:nvSpPr>
            <p:cNvPr id="456" name="Google Shape;456;p28"/>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469" name="Shape 469"/>
        <p:cNvGrpSpPr/>
        <p:nvPr/>
      </p:nvGrpSpPr>
      <p:grpSpPr>
        <a:xfrm>
          <a:off x="0" y="0"/>
          <a:ext cx="0" cy="0"/>
          <a:chOff x="0" y="0"/>
          <a:chExt cx="0" cy="0"/>
        </a:xfrm>
      </p:grpSpPr>
      <p:grpSp>
        <p:nvGrpSpPr>
          <p:cNvPr id="470" name="Google Shape;470;p29"/>
          <p:cNvGrpSpPr/>
          <p:nvPr/>
        </p:nvGrpSpPr>
        <p:grpSpPr>
          <a:xfrm>
            <a:off x="7784688" y="534993"/>
            <a:ext cx="644323" cy="482128"/>
            <a:chOff x="9884101" y="2516393"/>
            <a:chExt cx="644323" cy="482128"/>
          </a:xfrm>
        </p:grpSpPr>
        <p:sp>
          <p:nvSpPr>
            <p:cNvPr id="471" name="Google Shape;471;p29"/>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484" name="Shape 484"/>
        <p:cNvGrpSpPr/>
        <p:nvPr/>
      </p:nvGrpSpPr>
      <p:grpSpPr>
        <a:xfrm>
          <a:off x="0" y="0"/>
          <a:ext cx="0" cy="0"/>
          <a:chOff x="0" y="0"/>
          <a:chExt cx="0" cy="0"/>
        </a:xfrm>
      </p:grpSpPr>
      <p:grpSp>
        <p:nvGrpSpPr>
          <p:cNvPr id="485" name="Google Shape;485;p30"/>
          <p:cNvGrpSpPr/>
          <p:nvPr/>
        </p:nvGrpSpPr>
        <p:grpSpPr>
          <a:xfrm>
            <a:off x="714988" y="534993"/>
            <a:ext cx="644323" cy="696478"/>
            <a:chOff x="9884101" y="2516393"/>
            <a:chExt cx="644323" cy="696478"/>
          </a:xfrm>
        </p:grpSpPr>
        <p:sp>
          <p:nvSpPr>
            <p:cNvPr id="486" name="Google Shape;486;p3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0"/>
          <p:cNvGrpSpPr/>
          <p:nvPr/>
        </p:nvGrpSpPr>
        <p:grpSpPr>
          <a:xfrm>
            <a:off x="7784688" y="534993"/>
            <a:ext cx="644323" cy="696478"/>
            <a:chOff x="9884101" y="2516393"/>
            <a:chExt cx="644323" cy="696478"/>
          </a:xfrm>
        </p:grpSpPr>
        <p:sp>
          <p:nvSpPr>
            <p:cNvPr id="503" name="Google Shape;503;p30"/>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 name="Shape 72"/>
        <p:cNvGrpSpPr/>
        <p:nvPr/>
      </p:nvGrpSpPr>
      <p:grpSpPr>
        <a:xfrm>
          <a:off x="0" y="0"/>
          <a:ext cx="0" cy="0"/>
          <a:chOff x="0" y="0"/>
          <a:chExt cx="0" cy="0"/>
        </a:xfrm>
      </p:grpSpPr>
      <p:sp>
        <p:nvSpPr>
          <p:cNvPr id="73" name="Google Shape;73;p4"/>
          <p:cNvSpPr txBox="1"/>
          <p:nvPr>
            <p:ph idx="1" type="body"/>
          </p:nvPr>
        </p:nvSpPr>
        <p:spPr>
          <a:xfrm>
            <a:off x="720000" y="1114725"/>
            <a:ext cx="7704000" cy="3493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74" name="Google Shape;74;p4"/>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spTree>
      <p:nvGrpSpPr>
        <p:cNvPr id="520" name="Shape 520"/>
        <p:cNvGrpSpPr/>
        <p:nvPr/>
      </p:nvGrpSpPr>
      <p:grpSpPr>
        <a:xfrm>
          <a:off x="0" y="0"/>
          <a:ext cx="0" cy="0"/>
          <a:chOff x="0" y="0"/>
          <a:chExt cx="0" cy="0"/>
        </a:xfrm>
      </p:grpSpPr>
      <p:grpSp>
        <p:nvGrpSpPr>
          <p:cNvPr id="521" name="Google Shape;521;p31"/>
          <p:cNvGrpSpPr/>
          <p:nvPr/>
        </p:nvGrpSpPr>
        <p:grpSpPr>
          <a:xfrm>
            <a:off x="715100" y="3696943"/>
            <a:ext cx="644323" cy="911522"/>
            <a:chOff x="9884101" y="2516393"/>
            <a:chExt cx="644323" cy="911522"/>
          </a:xfrm>
        </p:grpSpPr>
        <p:sp>
          <p:nvSpPr>
            <p:cNvPr id="522" name="Google Shape;522;p3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5"/>
          <p:cNvSpPr txBox="1"/>
          <p:nvPr>
            <p:ph idx="1" type="subTitle"/>
          </p:nvPr>
        </p:nvSpPr>
        <p:spPr>
          <a:xfrm>
            <a:off x="985956" y="2791150"/>
            <a:ext cx="29076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 name="Google Shape;78;p5"/>
          <p:cNvSpPr txBox="1"/>
          <p:nvPr>
            <p:ph idx="2" type="subTitle"/>
          </p:nvPr>
        </p:nvSpPr>
        <p:spPr>
          <a:xfrm>
            <a:off x="5250431" y="2791150"/>
            <a:ext cx="2907600" cy="48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300">
                <a:solidFill>
                  <a:schemeClr val="dk1"/>
                </a:solidFill>
                <a:latin typeface="Amiko"/>
                <a:ea typeface="Amiko"/>
                <a:cs typeface="Amiko"/>
                <a:sym typeface="Amik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 name="Google Shape;79;p5"/>
          <p:cNvSpPr txBox="1"/>
          <p:nvPr>
            <p:ph idx="3" type="subTitle"/>
          </p:nvPr>
        </p:nvSpPr>
        <p:spPr>
          <a:xfrm>
            <a:off x="985969" y="3221950"/>
            <a:ext cx="2907600" cy="10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5"/>
          <p:cNvSpPr txBox="1"/>
          <p:nvPr>
            <p:ph idx="4" type="subTitle"/>
          </p:nvPr>
        </p:nvSpPr>
        <p:spPr>
          <a:xfrm>
            <a:off x="5250444" y="3221950"/>
            <a:ext cx="2907600" cy="10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5"/>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6"/>
          <p:cNvSpPr txBox="1"/>
          <p:nvPr>
            <p:ph type="title"/>
          </p:nvPr>
        </p:nvSpPr>
        <p:spPr>
          <a:xfrm flipH="1">
            <a:off x="715000" y="422725"/>
            <a:ext cx="7713900" cy="53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7"/>
          <p:cNvSpPr txBox="1"/>
          <p:nvPr>
            <p:ph type="title"/>
          </p:nvPr>
        </p:nvSpPr>
        <p:spPr>
          <a:xfrm>
            <a:off x="5114298" y="733500"/>
            <a:ext cx="3314700" cy="211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7"/>
          <p:cNvSpPr txBox="1"/>
          <p:nvPr>
            <p:ph idx="1" type="subTitle"/>
          </p:nvPr>
        </p:nvSpPr>
        <p:spPr>
          <a:xfrm flipH="1">
            <a:off x="5114298" y="3191400"/>
            <a:ext cx="3314700" cy="12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7"/>
          <p:cNvSpPr/>
          <p:nvPr>
            <p:ph idx="2" type="pic"/>
          </p:nvPr>
        </p:nvSpPr>
        <p:spPr>
          <a:xfrm>
            <a:off x="715100" y="531900"/>
            <a:ext cx="2963100" cy="4079700"/>
          </a:xfrm>
          <a:prstGeom prst="rect">
            <a:avLst/>
          </a:prstGeom>
          <a:noFill/>
          <a:ln>
            <a:noFill/>
          </a:ln>
        </p:spPr>
      </p:sp>
      <p:grpSp>
        <p:nvGrpSpPr>
          <p:cNvPr id="90" name="Google Shape;90;p7"/>
          <p:cNvGrpSpPr/>
          <p:nvPr/>
        </p:nvGrpSpPr>
        <p:grpSpPr>
          <a:xfrm flipH="1">
            <a:off x="4073961" y="537368"/>
            <a:ext cx="644323" cy="911522"/>
            <a:chOff x="9884101" y="2516393"/>
            <a:chExt cx="644323" cy="911522"/>
          </a:xfrm>
        </p:grpSpPr>
        <p:sp>
          <p:nvSpPr>
            <p:cNvPr id="91" name="Google Shape;91;p7"/>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sp>
        <p:nvSpPr>
          <p:cNvPr id="113" name="Google Shape;113;p8"/>
          <p:cNvSpPr txBox="1"/>
          <p:nvPr>
            <p:ph type="title"/>
          </p:nvPr>
        </p:nvSpPr>
        <p:spPr>
          <a:xfrm flipH="1">
            <a:off x="3447500" y="537150"/>
            <a:ext cx="4981500" cy="16047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SzPts val="6000"/>
              <a:buNone/>
              <a:defRPr sz="6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4" name="Google Shape;114;p8"/>
          <p:cNvSpPr/>
          <p:nvPr>
            <p:ph idx="2" type="pic"/>
          </p:nvPr>
        </p:nvSpPr>
        <p:spPr>
          <a:xfrm flipH="1">
            <a:off x="715000" y="537150"/>
            <a:ext cx="2590800" cy="4069200"/>
          </a:xfrm>
          <a:prstGeom prst="rect">
            <a:avLst/>
          </a:prstGeom>
          <a:noFill/>
          <a:ln>
            <a:noFill/>
          </a:ln>
        </p:spPr>
      </p:sp>
      <p:grpSp>
        <p:nvGrpSpPr>
          <p:cNvPr id="115" name="Google Shape;115;p8"/>
          <p:cNvGrpSpPr/>
          <p:nvPr/>
        </p:nvGrpSpPr>
        <p:grpSpPr>
          <a:xfrm>
            <a:off x="3851675" y="3267173"/>
            <a:ext cx="644323" cy="1341290"/>
            <a:chOff x="2544700" y="238000"/>
            <a:chExt cx="2510025" cy="5225125"/>
          </a:xfrm>
        </p:grpSpPr>
        <p:sp>
          <p:nvSpPr>
            <p:cNvPr id="116" name="Google Shape;116;p8"/>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 name="Shape 146"/>
        <p:cNvGrpSpPr/>
        <p:nvPr/>
      </p:nvGrpSpPr>
      <p:grpSpPr>
        <a:xfrm>
          <a:off x="0" y="0"/>
          <a:ext cx="0" cy="0"/>
          <a:chOff x="0" y="0"/>
          <a:chExt cx="0" cy="0"/>
        </a:xfrm>
      </p:grpSpPr>
      <p:sp>
        <p:nvSpPr>
          <p:cNvPr id="147" name="Google Shape;147;p9"/>
          <p:cNvSpPr txBox="1"/>
          <p:nvPr>
            <p:ph type="title"/>
          </p:nvPr>
        </p:nvSpPr>
        <p:spPr>
          <a:xfrm>
            <a:off x="715100" y="1690675"/>
            <a:ext cx="3409500" cy="78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9"/>
          <p:cNvSpPr txBox="1"/>
          <p:nvPr>
            <p:ph idx="1" type="subTitle"/>
          </p:nvPr>
        </p:nvSpPr>
        <p:spPr>
          <a:xfrm>
            <a:off x="715100" y="2909875"/>
            <a:ext cx="3409500" cy="169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9"/>
          <p:cNvSpPr/>
          <p:nvPr>
            <p:ph idx="2" type="pic"/>
          </p:nvPr>
        </p:nvSpPr>
        <p:spPr>
          <a:xfrm>
            <a:off x="5466075" y="531900"/>
            <a:ext cx="2963100" cy="4079700"/>
          </a:xfrm>
          <a:prstGeom prst="rect">
            <a:avLst/>
          </a:prstGeom>
          <a:noFill/>
          <a:ln>
            <a:noFill/>
          </a:ln>
        </p:spPr>
      </p:sp>
      <p:grpSp>
        <p:nvGrpSpPr>
          <p:cNvPr id="150" name="Google Shape;150;p9"/>
          <p:cNvGrpSpPr/>
          <p:nvPr/>
        </p:nvGrpSpPr>
        <p:grpSpPr>
          <a:xfrm>
            <a:off x="4387451" y="537368"/>
            <a:ext cx="644323" cy="696478"/>
            <a:chOff x="9884101" y="2516393"/>
            <a:chExt cx="644323" cy="696478"/>
          </a:xfrm>
        </p:grpSpPr>
        <p:sp>
          <p:nvSpPr>
            <p:cNvPr id="151" name="Google Shape;151;p9"/>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8" name="Shape 168"/>
        <p:cNvGrpSpPr/>
        <p:nvPr/>
      </p:nvGrpSpPr>
      <p:grpSpPr>
        <a:xfrm>
          <a:off x="0" y="0"/>
          <a:ext cx="0" cy="0"/>
          <a:chOff x="0" y="0"/>
          <a:chExt cx="0" cy="0"/>
        </a:xfrm>
      </p:grpSpPr>
      <p:sp>
        <p:nvSpPr>
          <p:cNvPr id="169" name="Google Shape;169;p10"/>
          <p:cNvSpPr txBox="1"/>
          <p:nvPr>
            <p:ph type="title"/>
          </p:nvPr>
        </p:nvSpPr>
        <p:spPr>
          <a:xfrm flipH="1">
            <a:off x="715100" y="535000"/>
            <a:ext cx="50856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latin typeface="Amiko"/>
                <a:ea typeface="Amiko"/>
                <a:cs typeface="Amiko"/>
                <a:sym typeface="Amik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70" name="Google Shape;170;p10"/>
          <p:cNvCxnSpPr/>
          <p:nvPr/>
        </p:nvCxnSpPr>
        <p:spPr>
          <a:xfrm>
            <a:off x="0" y="1650463"/>
            <a:ext cx="5505600" cy="0"/>
          </a:xfrm>
          <a:prstGeom prst="straightConnector1">
            <a:avLst/>
          </a:prstGeom>
          <a:noFill/>
          <a:ln cap="flat" cmpd="sng" w="76200">
            <a:solidFill>
              <a:schemeClr val="accent1"/>
            </a:solidFill>
            <a:prstDash val="solid"/>
            <a:round/>
            <a:headEnd len="med" w="med" type="none"/>
            <a:tailEnd len="med" w="med" type="none"/>
          </a:ln>
        </p:spPr>
      </p:cxnSp>
      <p:grpSp>
        <p:nvGrpSpPr>
          <p:cNvPr id="171" name="Google Shape;171;p10"/>
          <p:cNvGrpSpPr/>
          <p:nvPr/>
        </p:nvGrpSpPr>
        <p:grpSpPr>
          <a:xfrm>
            <a:off x="819876" y="3267173"/>
            <a:ext cx="644323" cy="1341290"/>
            <a:chOff x="2544700" y="238000"/>
            <a:chExt cx="2510025" cy="5225125"/>
          </a:xfrm>
        </p:grpSpPr>
        <p:sp>
          <p:nvSpPr>
            <p:cNvPr id="172" name="Google Shape;172;p10"/>
            <p:cNvSpPr/>
            <p:nvPr/>
          </p:nvSpPr>
          <p:spPr>
            <a:xfrm>
              <a:off x="2544700" y="238000"/>
              <a:ext cx="2510025" cy="5225125"/>
            </a:xfrm>
            <a:custGeom>
              <a:rect b="b" l="l" r="r" t="t"/>
              <a:pathLst>
                <a:path extrusionOk="0" h="209005" w="100401">
                  <a:moveTo>
                    <a:pt x="96122" y="5"/>
                  </a:moveTo>
                  <a:cubicBezTo>
                    <a:pt x="93710" y="5"/>
                    <a:pt x="92451" y="1520"/>
                    <a:pt x="92084" y="3825"/>
                  </a:cubicBezTo>
                  <a:cubicBezTo>
                    <a:pt x="92228" y="6269"/>
                    <a:pt x="93398" y="7870"/>
                    <a:pt x="95842" y="8055"/>
                  </a:cubicBezTo>
                  <a:cubicBezTo>
                    <a:pt x="95992" y="8066"/>
                    <a:pt x="96138" y="8071"/>
                    <a:pt x="96282" y="8071"/>
                  </a:cubicBezTo>
                  <a:cubicBezTo>
                    <a:pt x="98634" y="8071"/>
                    <a:pt x="100099" y="6654"/>
                    <a:pt x="100195" y="4215"/>
                  </a:cubicBezTo>
                  <a:cubicBezTo>
                    <a:pt x="100319" y="1607"/>
                    <a:pt x="98758" y="46"/>
                    <a:pt x="96170" y="5"/>
                  </a:cubicBezTo>
                  <a:cubicBezTo>
                    <a:pt x="96154" y="5"/>
                    <a:pt x="96138" y="5"/>
                    <a:pt x="96122" y="5"/>
                  </a:cubicBezTo>
                  <a:close/>
                  <a:moveTo>
                    <a:pt x="65531" y="5"/>
                  </a:moveTo>
                  <a:cubicBezTo>
                    <a:pt x="62861" y="5"/>
                    <a:pt x="61383" y="1689"/>
                    <a:pt x="61465" y="4215"/>
                  </a:cubicBezTo>
                  <a:cubicBezTo>
                    <a:pt x="61526" y="6500"/>
                    <a:pt x="62966" y="8076"/>
                    <a:pt x="65442" y="8076"/>
                  </a:cubicBezTo>
                  <a:cubicBezTo>
                    <a:pt x="65458" y="8076"/>
                    <a:pt x="65474" y="8076"/>
                    <a:pt x="65490" y="8076"/>
                  </a:cubicBezTo>
                  <a:cubicBezTo>
                    <a:pt x="68159" y="8055"/>
                    <a:pt x="69433" y="6474"/>
                    <a:pt x="69576" y="3907"/>
                  </a:cubicBezTo>
                  <a:lnTo>
                    <a:pt x="69576" y="3886"/>
                  </a:lnTo>
                  <a:cubicBezTo>
                    <a:pt x="69309" y="1463"/>
                    <a:pt x="67975" y="5"/>
                    <a:pt x="65531" y="5"/>
                  </a:cubicBezTo>
                  <a:close/>
                  <a:moveTo>
                    <a:pt x="4108" y="19"/>
                  </a:moveTo>
                  <a:cubicBezTo>
                    <a:pt x="1673" y="19"/>
                    <a:pt x="225" y="1540"/>
                    <a:pt x="186" y="4051"/>
                  </a:cubicBezTo>
                  <a:cubicBezTo>
                    <a:pt x="144" y="6494"/>
                    <a:pt x="1664" y="7768"/>
                    <a:pt x="3985" y="8137"/>
                  </a:cubicBezTo>
                  <a:cubicBezTo>
                    <a:pt x="6428" y="7994"/>
                    <a:pt x="8030" y="6844"/>
                    <a:pt x="8215" y="4420"/>
                  </a:cubicBezTo>
                  <a:cubicBezTo>
                    <a:pt x="8420" y="1792"/>
                    <a:pt x="6983" y="149"/>
                    <a:pt x="4395" y="26"/>
                  </a:cubicBezTo>
                  <a:cubicBezTo>
                    <a:pt x="4298" y="21"/>
                    <a:pt x="4202" y="19"/>
                    <a:pt x="4108" y="19"/>
                  </a:cubicBezTo>
                  <a:close/>
                  <a:moveTo>
                    <a:pt x="34995" y="1"/>
                  </a:moveTo>
                  <a:cubicBezTo>
                    <a:pt x="34920" y="1"/>
                    <a:pt x="34844" y="2"/>
                    <a:pt x="34768" y="5"/>
                  </a:cubicBezTo>
                  <a:cubicBezTo>
                    <a:pt x="32139" y="108"/>
                    <a:pt x="30743" y="1709"/>
                    <a:pt x="30887" y="4338"/>
                  </a:cubicBezTo>
                  <a:cubicBezTo>
                    <a:pt x="31031" y="6844"/>
                    <a:pt x="32591" y="7973"/>
                    <a:pt x="34953" y="8137"/>
                  </a:cubicBezTo>
                  <a:cubicBezTo>
                    <a:pt x="37458" y="7911"/>
                    <a:pt x="38937" y="6433"/>
                    <a:pt x="38937" y="4112"/>
                  </a:cubicBezTo>
                  <a:cubicBezTo>
                    <a:pt x="38937" y="1679"/>
                    <a:pt x="37522" y="1"/>
                    <a:pt x="34995" y="1"/>
                  </a:cubicBezTo>
                  <a:close/>
                  <a:moveTo>
                    <a:pt x="34850" y="33438"/>
                  </a:moveTo>
                  <a:cubicBezTo>
                    <a:pt x="32468" y="33746"/>
                    <a:pt x="30928" y="34896"/>
                    <a:pt x="30866" y="37422"/>
                  </a:cubicBezTo>
                  <a:cubicBezTo>
                    <a:pt x="30825" y="40112"/>
                    <a:pt x="32406" y="41570"/>
                    <a:pt x="34932" y="41570"/>
                  </a:cubicBezTo>
                  <a:cubicBezTo>
                    <a:pt x="37335" y="41570"/>
                    <a:pt x="38896" y="40030"/>
                    <a:pt x="38937" y="37648"/>
                  </a:cubicBezTo>
                  <a:cubicBezTo>
                    <a:pt x="38978" y="35101"/>
                    <a:pt x="37397" y="33684"/>
                    <a:pt x="34850" y="33438"/>
                  </a:cubicBezTo>
                  <a:close/>
                  <a:moveTo>
                    <a:pt x="96202" y="33499"/>
                  </a:moveTo>
                  <a:cubicBezTo>
                    <a:pt x="93686" y="33499"/>
                    <a:pt x="92227" y="35016"/>
                    <a:pt x="92104" y="37648"/>
                  </a:cubicBezTo>
                  <a:cubicBezTo>
                    <a:pt x="92310" y="40132"/>
                    <a:pt x="93788" y="41570"/>
                    <a:pt x="96129" y="41570"/>
                  </a:cubicBezTo>
                  <a:cubicBezTo>
                    <a:pt x="98635" y="41570"/>
                    <a:pt x="100278" y="40091"/>
                    <a:pt x="100237" y="37422"/>
                  </a:cubicBezTo>
                  <a:cubicBezTo>
                    <a:pt x="100175" y="34937"/>
                    <a:pt x="98594" y="33520"/>
                    <a:pt x="96253" y="33499"/>
                  </a:cubicBezTo>
                  <a:cubicBezTo>
                    <a:pt x="96236" y="33499"/>
                    <a:pt x="96219" y="33499"/>
                    <a:pt x="96202" y="33499"/>
                  </a:cubicBezTo>
                  <a:close/>
                  <a:moveTo>
                    <a:pt x="4260" y="33499"/>
                  </a:moveTo>
                  <a:cubicBezTo>
                    <a:pt x="1744" y="33499"/>
                    <a:pt x="145" y="34955"/>
                    <a:pt x="165" y="37607"/>
                  </a:cubicBezTo>
                  <a:cubicBezTo>
                    <a:pt x="186" y="40091"/>
                    <a:pt x="1767" y="41529"/>
                    <a:pt x="4108" y="41570"/>
                  </a:cubicBezTo>
                  <a:cubicBezTo>
                    <a:pt x="4142" y="41571"/>
                    <a:pt x="4175" y="41571"/>
                    <a:pt x="4209" y="41571"/>
                  </a:cubicBezTo>
                  <a:cubicBezTo>
                    <a:pt x="6674" y="41571"/>
                    <a:pt x="8155" y="40077"/>
                    <a:pt x="8297" y="37483"/>
                  </a:cubicBezTo>
                  <a:cubicBezTo>
                    <a:pt x="8092" y="34998"/>
                    <a:pt x="6695" y="33540"/>
                    <a:pt x="4313" y="33499"/>
                  </a:cubicBezTo>
                  <a:cubicBezTo>
                    <a:pt x="4296" y="33499"/>
                    <a:pt x="4278" y="33499"/>
                    <a:pt x="4260" y="33499"/>
                  </a:cubicBezTo>
                  <a:close/>
                  <a:moveTo>
                    <a:pt x="65452" y="33513"/>
                  </a:moveTo>
                  <a:cubicBezTo>
                    <a:pt x="63009" y="33513"/>
                    <a:pt x="61485" y="35051"/>
                    <a:pt x="61465" y="37483"/>
                  </a:cubicBezTo>
                  <a:cubicBezTo>
                    <a:pt x="61424" y="40002"/>
                    <a:pt x="63005" y="41572"/>
                    <a:pt x="65509" y="41572"/>
                  </a:cubicBezTo>
                  <a:cubicBezTo>
                    <a:pt x="65557" y="41572"/>
                    <a:pt x="65605" y="41571"/>
                    <a:pt x="65654" y="41570"/>
                  </a:cubicBezTo>
                  <a:cubicBezTo>
                    <a:pt x="68016" y="41508"/>
                    <a:pt x="69433" y="40071"/>
                    <a:pt x="69556" y="37565"/>
                  </a:cubicBezTo>
                  <a:cubicBezTo>
                    <a:pt x="69474" y="35101"/>
                    <a:pt x="68139" y="33643"/>
                    <a:pt x="65736" y="33520"/>
                  </a:cubicBezTo>
                  <a:cubicBezTo>
                    <a:pt x="65640" y="33515"/>
                    <a:pt x="65545" y="33513"/>
                    <a:pt x="65452" y="33513"/>
                  </a:cubicBezTo>
                  <a:close/>
                  <a:moveTo>
                    <a:pt x="4190" y="66994"/>
                  </a:moveTo>
                  <a:cubicBezTo>
                    <a:pt x="1767" y="66994"/>
                    <a:pt x="247" y="68452"/>
                    <a:pt x="186" y="70854"/>
                  </a:cubicBezTo>
                  <a:cubicBezTo>
                    <a:pt x="103" y="73463"/>
                    <a:pt x="1623" y="75023"/>
                    <a:pt x="4231" y="75044"/>
                  </a:cubicBezTo>
                  <a:cubicBezTo>
                    <a:pt x="4247" y="75044"/>
                    <a:pt x="4264" y="75044"/>
                    <a:pt x="4280" y="75044"/>
                  </a:cubicBezTo>
                  <a:cubicBezTo>
                    <a:pt x="6692" y="75044"/>
                    <a:pt x="7951" y="73529"/>
                    <a:pt x="8318" y="71204"/>
                  </a:cubicBezTo>
                  <a:cubicBezTo>
                    <a:pt x="8112" y="68616"/>
                    <a:pt x="6819" y="66994"/>
                    <a:pt x="4190" y="66994"/>
                  </a:cubicBezTo>
                  <a:close/>
                  <a:moveTo>
                    <a:pt x="34918" y="66969"/>
                  </a:moveTo>
                  <a:cubicBezTo>
                    <a:pt x="34841" y="66969"/>
                    <a:pt x="34764" y="66970"/>
                    <a:pt x="34686" y="66973"/>
                  </a:cubicBezTo>
                  <a:cubicBezTo>
                    <a:pt x="32222" y="67076"/>
                    <a:pt x="30989" y="68595"/>
                    <a:pt x="30825" y="71019"/>
                  </a:cubicBezTo>
                  <a:cubicBezTo>
                    <a:pt x="31010" y="73442"/>
                    <a:pt x="32242" y="74941"/>
                    <a:pt x="34706" y="75044"/>
                  </a:cubicBezTo>
                  <a:cubicBezTo>
                    <a:pt x="34799" y="75048"/>
                    <a:pt x="34890" y="75050"/>
                    <a:pt x="34980" y="75050"/>
                  </a:cubicBezTo>
                  <a:cubicBezTo>
                    <a:pt x="37501" y="75050"/>
                    <a:pt x="38937" y="73398"/>
                    <a:pt x="38937" y="71019"/>
                  </a:cubicBezTo>
                  <a:cubicBezTo>
                    <a:pt x="38937" y="68607"/>
                    <a:pt x="37447" y="66969"/>
                    <a:pt x="34918" y="66969"/>
                  </a:cubicBezTo>
                  <a:close/>
                  <a:moveTo>
                    <a:pt x="96017" y="66987"/>
                  </a:moveTo>
                  <a:cubicBezTo>
                    <a:pt x="93750" y="66987"/>
                    <a:pt x="92519" y="68455"/>
                    <a:pt x="92104" y="70608"/>
                  </a:cubicBezTo>
                  <a:cubicBezTo>
                    <a:pt x="92145" y="73134"/>
                    <a:pt x="93295" y="74756"/>
                    <a:pt x="95698" y="75023"/>
                  </a:cubicBezTo>
                  <a:cubicBezTo>
                    <a:pt x="95910" y="75045"/>
                    <a:pt x="96115" y="75056"/>
                    <a:pt x="96315" y="75056"/>
                  </a:cubicBezTo>
                  <a:cubicBezTo>
                    <a:pt x="98570" y="75056"/>
                    <a:pt x="100007" y="73684"/>
                    <a:pt x="100195" y="71306"/>
                  </a:cubicBezTo>
                  <a:cubicBezTo>
                    <a:pt x="100401" y="68719"/>
                    <a:pt x="98902" y="67117"/>
                    <a:pt x="96294" y="66994"/>
                  </a:cubicBezTo>
                  <a:cubicBezTo>
                    <a:pt x="96200" y="66989"/>
                    <a:pt x="96108" y="66987"/>
                    <a:pt x="96017" y="66987"/>
                  </a:cubicBezTo>
                  <a:close/>
                  <a:moveTo>
                    <a:pt x="65436" y="66972"/>
                  </a:moveTo>
                  <a:cubicBezTo>
                    <a:pt x="62989" y="66972"/>
                    <a:pt x="61566" y="68543"/>
                    <a:pt x="61465" y="70834"/>
                  </a:cubicBezTo>
                  <a:cubicBezTo>
                    <a:pt x="61362" y="73360"/>
                    <a:pt x="62882" y="74859"/>
                    <a:pt x="65510" y="75126"/>
                  </a:cubicBezTo>
                  <a:cubicBezTo>
                    <a:pt x="67913" y="74879"/>
                    <a:pt x="69453" y="73688"/>
                    <a:pt x="69515" y="71204"/>
                  </a:cubicBezTo>
                  <a:cubicBezTo>
                    <a:pt x="69576" y="68575"/>
                    <a:pt x="68159" y="67035"/>
                    <a:pt x="65531" y="66973"/>
                  </a:cubicBezTo>
                  <a:cubicBezTo>
                    <a:pt x="65499" y="66973"/>
                    <a:pt x="65467" y="66972"/>
                    <a:pt x="65436" y="66972"/>
                  </a:cubicBezTo>
                  <a:close/>
                  <a:moveTo>
                    <a:pt x="4181" y="100486"/>
                  </a:moveTo>
                  <a:cubicBezTo>
                    <a:pt x="1742" y="100486"/>
                    <a:pt x="165" y="101939"/>
                    <a:pt x="165" y="104554"/>
                  </a:cubicBezTo>
                  <a:cubicBezTo>
                    <a:pt x="165" y="107039"/>
                    <a:pt x="1726" y="108476"/>
                    <a:pt x="4087" y="108518"/>
                  </a:cubicBezTo>
                  <a:cubicBezTo>
                    <a:pt x="4138" y="108519"/>
                    <a:pt x="4189" y="108519"/>
                    <a:pt x="4239" y="108519"/>
                  </a:cubicBezTo>
                  <a:cubicBezTo>
                    <a:pt x="6693" y="108519"/>
                    <a:pt x="8136" y="107048"/>
                    <a:pt x="8297" y="104492"/>
                  </a:cubicBezTo>
                  <a:cubicBezTo>
                    <a:pt x="8112" y="101967"/>
                    <a:pt x="6695" y="100529"/>
                    <a:pt x="4334" y="100488"/>
                  </a:cubicBezTo>
                  <a:cubicBezTo>
                    <a:pt x="4282" y="100487"/>
                    <a:pt x="4232" y="100486"/>
                    <a:pt x="4181" y="100486"/>
                  </a:cubicBezTo>
                  <a:close/>
                  <a:moveTo>
                    <a:pt x="34865" y="100467"/>
                  </a:moveTo>
                  <a:cubicBezTo>
                    <a:pt x="34833" y="100467"/>
                    <a:pt x="34800" y="100467"/>
                    <a:pt x="34768" y="100467"/>
                  </a:cubicBezTo>
                  <a:cubicBezTo>
                    <a:pt x="32406" y="100529"/>
                    <a:pt x="30969" y="101925"/>
                    <a:pt x="30846" y="104492"/>
                  </a:cubicBezTo>
                  <a:cubicBezTo>
                    <a:pt x="30927" y="107082"/>
                    <a:pt x="32426" y="108538"/>
                    <a:pt x="34941" y="108538"/>
                  </a:cubicBezTo>
                  <a:cubicBezTo>
                    <a:pt x="34959" y="108538"/>
                    <a:pt x="34976" y="108538"/>
                    <a:pt x="34994" y="108538"/>
                  </a:cubicBezTo>
                  <a:cubicBezTo>
                    <a:pt x="37376" y="108518"/>
                    <a:pt x="38916" y="106957"/>
                    <a:pt x="38937" y="104575"/>
                  </a:cubicBezTo>
                  <a:cubicBezTo>
                    <a:pt x="38957" y="102060"/>
                    <a:pt x="37395" y="100467"/>
                    <a:pt x="34865" y="100467"/>
                  </a:cubicBezTo>
                  <a:close/>
                  <a:moveTo>
                    <a:pt x="96170" y="100385"/>
                  </a:moveTo>
                  <a:cubicBezTo>
                    <a:pt x="93870" y="100714"/>
                    <a:pt x="92228" y="101782"/>
                    <a:pt x="92145" y="104308"/>
                  </a:cubicBezTo>
                  <a:cubicBezTo>
                    <a:pt x="92063" y="106998"/>
                    <a:pt x="93645" y="108497"/>
                    <a:pt x="96170" y="108538"/>
                  </a:cubicBezTo>
                  <a:cubicBezTo>
                    <a:pt x="96204" y="108539"/>
                    <a:pt x="96237" y="108539"/>
                    <a:pt x="96271" y="108539"/>
                  </a:cubicBezTo>
                  <a:cubicBezTo>
                    <a:pt x="98558" y="108539"/>
                    <a:pt x="100135" y="107147"/>
                    <a:pt x="100216" y="104698"/>
                  </a:cubicBezTo>
                  <a:cubicBezTo>
                    <a:pt x="100319" y="102028"/>
                    <a:pt x="98717" y="100734"/>
                    <a:pt x="96170" y="100406"/>
                  </a:cubicBezTo>
                  <a:lnTo>
                    <a:pt x="96170" y="100385"/>
                  </a:lnTo>
                  <a:close/>
                  <a:moveTo>
                    <a:pt x="65415" y="100479"/>
                  </a:moveTo>
                  <a:cubicBezTo>
                    <a:pt x="63013" y="100479"/>
                    <a:pt x="61504" y="102032"/>
                    <a:pt x="61465" y="104451"/>
                  </a:cubicBezTo>
                  <a:cubicBezTo>
                    <a:pt x="61445" y="106951"/>
                    <a:pt x="63007" y="108540"/>
                    <a:pt x="65511" y="108540"/>
                  </a:cubicBezTo>
                  <a:cubicBezTo>
                    <a:pt x="65558" y="108540"/>
                    <a:pt x="65606" y="108539"/>
                    <a:pt x="65654" y="108538"/>
                  </a:cubicBezTo>
                  <a:cubicBezTo>
                    <a:pt x="68016" y="108456"/>
                    <a:pt x="69433" y="107060"/>
                    <a:pt x="69556" y="104554"/>
                  </a:cubicBezTo>
                  <a:cubicBezTo>
                    <a:pt x="69494" y="102069"/>
                    <a:pt x="68118" y="100611"/>
                    <a:pt x="65736" y="100488"/>
                  </a:cubicBezTo>
                  <a:cubicBezTo>
                    <a:pt x="65627" y="100482"/>
                    <a:pt x="65520" y="100479"/>
                    <a:pt x="65415" y="100479"/>
                  </a:cubicBezTo>
                  <a:close/>
                  <a:moveTo>
                    <a:pt x="4071" y="133950"/>
                  </a:moveTo>
                  <a:cubicBezTo>
                    <a:pt x="1829" y="133950"/>
                    <a:pt x="376" y="135322"/>
                    <a:pt x="206" y="137699"/>
                  </a:cubicBezTo>
                  <a:cubicBezTo>
                    <a:pt x="1" y="140287"/>
                    <a:pt x="1500" y="141889"/>
                    <a:pt x="4108" y="142012"/>
                  </a:cubicBezTo>
                  <a:cubicBezTo>
                    <a:pt x="4202" y="142017"/>
                    <a:pt x="4294" y="142019"/>
                    <a:pt x="4384" y="142019"/>
                  </a:cubicBezTo>
                  <a:cubicBezTo>
                    <a:pt x="6651" y="142019"/>
                    <a:pt x="7883" y="140550"/>
                    <a:pt x="8297" y="138398"/>
                  </a:cubicBezTo>
                  <a:cubicBezTo>
                    <a:pt x="8256" y="135872"/>
                    <a:pt x="7086" y="134249"/>
                    <a:pt x="4683" y="133982"/>
                  </a:cubicBezTo>
                  <a:cubicBezTo>
                    <a:pt x="4473" y="133961"/>
                    <a:pt x="4269" y="133950"/>
                    <a:pt x="4071" y="133950"/>
                  </a:cubicBezTo>
                  <a:close/>
                  <a:moveTo>
                    <a:pt x="65551" y="133962"/>
                  </a:moveTo>
                  <a:cubicBezTo>
                    <a:pt x="62861" y="133962"/>
                    <a:pt x="61403" y="135646"/>
                    <a:pt x="61465" y="138131"/>
                  </a:cubicBezTo>
                  <a:cubicBezTo>
                    <a:pt x="61526" y="140451"/>
                    <a:pt x="63005" y="142032"/>
                    <a:pt x="65490" y="142032"/>
                  </a:cubicBezTo>
                  <a:cubicBezTo>
                    <a:pt x="68134" y="142012"/>
                    <a:pt x="69428" y="140436"/>
                    <a:pt x="69576" y="137857"/>
                  </a:cubicBezTo>
                  <a:lnTo>
                    <a:pt x="69576" y="137857"/>
                  </a:lnTo>
                  <a:cubicBezTo>
                    <a:pt x="69576" y="137859"/>
                    <a:pt x="69576" y="137861"/>
                    <a:pt x="69576" y="137864"/>
                  </a:cubicBezTo>
                  <a:lnTo>
                    <a:pt x="69576" y="137843"/>
                  </a:lnTo>
                  <a:cubicBezTo>
                    <a:pt x="69576" y="137848"/>
                    <a:pt x="69576" y="137852"/>
                    <a:pt x="69576" y="137857"/>
                  </a:cubicBezTo>
                  <a:lnTo>
                    <a:pt x="69576" y="137857"/>
                  </a:lnTo>
                  <a:cubicBezTo>
                    <a:pt x="69307" y="135417"/>
                    <a:pt x="68013" y="133962"/>
                    <a:pt x="65551" y="133962"/>
                  </a:cubicBezTo>
                  <a:close/>
                  <a:moveTo>
                    <a:pt x="34665" y="133880"/>
                  </a:moveTo>
                  <a:cubicBezTo>
                    <a:pt x="32181" y="134249"/>
                    <a:pt x="30722" y="135646"/>
                    <a:pt x="30887" y="138295"/>
                  </a:cubicBezTo>
                  <a:cubicBezTo>
                    <a:pt x="31049" y="140722"/>
                    <a:pt x="32525" y="142033"/>
                    <a:pt x="34904" y="142033"/>
                  </a:cubicBezTo>
                  <a:cubicBezTo>
                    <a:pt x="34941" y="142033"/>
                    <a:pt x="34977" y="142033"/>
                    <a:pt x="35014" y="142032"/>
                  </a:cubicBezTo>
                  <a:cubicBezTo>
                    <a:pt x="37499" y="141971"/>
                    <a:pt x="38937" y="140348"/>
                    <a:pt x="38937" y="138048"/>
                  </a:cubicBezTo>
                  <a:cubicBezTo>
                    <a:pt x="38957" y="135522"/>
                    <a:pt x="37397" y="134023"/>
                    <a:pt x="34665" y="133880"/>
                  </a:cubicBezTo>
                  <a:close/>
                  <a:moveTo>
                    <a:pt x="96294" y="133975"/>
                  </a:moveTo>
                  <a:cubicBezTo>
                    <a:pt x="96199" y="133975"/>
                    <a:pt x="96103" y="133978"/>
                    <a:pt x="96006" y="133982"/>
                  </a:cubicBezTo>
                  <a:cubicBezTo>
                    <a:pt x="93398" y="134085"/>
                    <a:pt x="91981" y="135728"/>
                    <a:pt x="92186" y="138336"/>
                  </a:cubicBezTo>
                  <a:cubicBezTo>
                    <a:pt x="92351" y="140780"/>
                    <a:pt x="93973" y="141930"/>
                    <a:pt x="96396" y="142094"/>
                  </a:cubicBezTo>
                  <a:cubicBezTo>
                    <a:pt x="98717" y="141704"/>
                    <a:pt x="100257" y="140431"/>
                    <a:pt x="100216" y="137987"/>
                  </a:cubicBezTo>
                  <a:cubicBezTo>
                    <a:pt x="100176" y="135496"/>
                    <a:pt x="98729" y="133975"/>
                    <a:pt x="96294" y="133975"/>
                  </a:cubicBezTo>
                  <a:close/>
                  <a:moveTo>
                    <a:pt x="96073" y="167435"/>
                  </a:moveTo>
                  <a:cubicBezTo>
                    <a:pt x="93808" y="167435"/>
                    <a:pt x="92347" y="168846"/>
                    <a:pt x="92104" y="171276"/>
                  </a:cubicBezTo>
                  <a:cubicBezTo>
                    <a:pt x="92166" y="173740"/>
                    <a:pt x="93419" y="175301"/>
                    <a:pt x="95821" y="175465"/>
                  </a:cubicBezTo>
                  <a:cubicBezTo>
                    <a:pt x="95977" y="175476"/>
                    <a:pt x="96130" y="175482"/>
                    <a:pt x="96279" y="175482"/>
                  </a:cubicBezTo>
                  <a:cubicBezTo>
                    <a:pt x="98606" y="175482"/>
                    <a:pt x="100100" y="174135"/>
                    <a:pt x="100216" y="171645"/>
                  </a:cubicBezTo>
                  <a:cubicBezTo>
                    <a:pt x="100339" y="168976"/>
                    <a:pt x="98696" y="167456"/>
                    <a:pt x="96170" y="167436"/>
                  </a:cubicBezTo>
                  <a:cubicBezTo>
                    <a:pt x="96138" y="167435"/>
                    <a:pt x="96105" y="167435"/>
                    <a:pt x="96073" y="167435"/>
                  </a:cubicBezTo>
                  <a:close/>
                  <a:moveTo>
                    <a:pt x="4209" y="167435"/>
                  </a:moveTo>
                  <a:cubicBezTo>
                    <a:pt x="4175" y="167435"/>
                    <a:pt x="4142" y="167435"/>
                    <a:pt x="4108" y="167436"/>
                  </a:cubicBezTo>
                  <a:cubicBezTo>
                    <a:pt x="1767" y="167477"/>
                    <a:pt x="186" y="168914"/>
                    <a:pt x="165" y="171399"/>
                  </a:cubicBezTo>
                  <a:cubicBezTo>
                    <a:pt x="145" y="174032"/>
                    <a:pt x="1723" y="175487"/>
                    <a:pt x="4209" y="175487"/>
                  </a:cubicBezTo>
                  <a:cubicBezTo>
                    <a:pt x="4244" y="175487"/>
                    <a:pt x="4278" y="175486"/>
                    <a:pt x="4313" y="175486"/>
                  </a:cubicBezTo>
                  <a:cubicBezTo>
                    <a:pt x="6695" y="175465"/>
                    <a:pt x="8092" y="174007"/>
                    <a:pt x="8297" y="171522"/>
                  </a:cubicBezTo>
                  <a:cubicBezTo>
                    <a:pt x="8155" y="168929"/>
                    <a:pt x="6674" y="167435"/>
                    <a:pt x="4209" y="167435"/>
                  </a:cubicBezTo>
                  <a:close/>
                  <a:moveTo>
                    <a:pt x="65457" y="167429"/>
                  </a:moveTo>
                  <a:cubicBezTo>
                    <a:pt x="63030" y="167429"/>
                    <a:pt x="61485" y="168986"/>
                    <a:pt x="61465" y="171440"/>
                  </a:cubicBezTo>
                  <a:cubicBezTo>
                    <a:pt x="61445" y="173923"/>
                    <a:pt x="62967" y="175489"/>
                    <a:pt x="65462" y="175489"/>
                  </a:cubicBezTo>
                  <a:cubicBezTo>
                    <a:pt x="65525" y="175489"/>
                    <a:pt x="65589" y="175488"/>
                    <a:pt x="65654" y="175486"/>
                  </a:cubicBezTo>
                  <a:cubicBezTo>
                    <a:pt x="68036" y="175424"/>
                    <a:pt x="69433" y="174007"/>
                    <a:pt x="69535" y="171543"/>
                  </a:cubicBezTo>
                  <a:cubicBezTo>
                    <a:pt x="69494" y="169017"/>
                    <a:pt x="68098" y="167559"/>
                    <a:pt x="65736" y="167436"/>
                  </a:cubicBezTo>
                  <a:cubicBezTo>
                    <a:pt x="65642" y="167431"/>
                    <a:pt x="65549" y="167429"/>
                    <a:pt x="65457" y="167429"/>
                  </a:cubicBezTo>
                  <a:close/>
                  <a:moveTo>
                    <a:pt x="34884" y="167435"/>
                  </a:moveTo>
                  <a:cubicBezTo>
                    <a:pt x="34852" y="167435"/>
                    <a:pt x="34821" y="167435"/>
                    <a:pt x="34789" y="167436"/>
                  </a:cubicBezTo>
                  <a:cubicBezTo>
                    <a:pt x="32427" y="167477"/>
                    <a:pt x="30989" y="168894"/>
                    <a:pt x="30846" y="171543"/>
                  </a:cubicBezTo>
                  <a:cubicBezTo>
                    <a:pt x="30907" y="173843"/>
                    <a:pt x="32201" y="175342"/>
                    <a:pt x="34604" y="175486"/>
                  </a:cubicBezTo>
                  <a:cubicBezTo>
                    <a:pt x="34717" y="175492"/>
                    <a:pt x="34829" y="175495"/>
                    <a:pt x="34939" y="175495"/>
                  </a:cubicBezTo>
                  <a:cubicBezTo>
                    <a:pt x="37354" y="175495"/>
                    <a:pt x="38878" y="173999"/>
                    <a:pt x="38937" y="171563"/>
                  </a:cubicBezTo>
                  <a:cubicBezTo>
                    <a:pt x="38998" y="169048"/>
                    <a:pt x="37416" y="167435"/>
                    <a:pt x="34884" y="167435"/>
                  </a:cubicBezTo>
                  <a:close/>
                  <a:moveTo>
                    <a:pt x="96115" y="200929"/>
                  </a:moveTo>
                  <a:cubicBezTo>
                    <a:pt x="93714" y="200929"/>
                    <a:pt x="92469" y="202439"/>
                    <a:pt x="92084" y="204729"/>
                  </a:cubicBezTo>
                  <a:cubicBezTo>
                    <a:pt x="92269" y="207317"/>
                    <a:pt x="93542" y="208959"/>
                    <a:pt x="96170" y="208980"/>
                  </a:cubicBezTo>
                  <a:cubicBezTo>
                    <a:pt x="96204" y="208981"/>
                    <a:pt x="96237" y="208981"/>
                    <a:pt x="96270" y="208981"/>
                  </a:cubicBezTo>
                  <a:cubicBezTo>
                    <a:pt x="98635" y="208981"/>
                    <a:pt x="100115" y="207530"/>
                    <a:pt x="100216" y="205160"/>
                  </a:cubicBezTo>
                  <a:cubicBezTo>
                    <a:pt x="100298" y="202552"/>
                    <a:pt x="98820" y="200991"/>
                    <a:pt x="96212" y="200930"/>
                  </a:cubicBezTo>
                  <a:cubicBezTo>
                    <a:pt x="96179" y="200929"/>
                    <a:pt x="96147" y="200929"/>
                    <a:pt x="96115" y="200929"/>
                  </a:cubicBezTo>
                  <a:close/>
                  <a:moveTo>
                    <a:pt x="4092" y="200923"/>
                  </a:moveTo>
                  <a:cubicBezTo>
                    <a:pt x="1811" y="200923"/>
                    <a:pt x="358" y="202315"/>
                    <a:pt x="206" y="204708"/>
                  </a:cubicBezTo>
                  <a:cubicBezTo>
                    <a:pt x="21" y="207296"/>
                    <a:pt x="1541" y="208898"/>
                    <a:pt x="4128" y="208980"/>
                  </a:cubicBezTo>
                  <a:cubicBezTo>
                    <a:pt x="4207" y="208983"/>
                    <a:pt x="4285" y="208985"/>
                    <a:pt x="4362" y="208985"/>
                  </a:cubicBezTo>
                  <a:cubicBezTo>
                    <a:pt x="6656" y="208985"/>
                    <a:pt x="7900" y="207505"/>
                    <a:pt x="8318" y="205160"/>
                  </a:cubicBezTo>
                  <a:cubicBezTo>
                    <a:pt x="8195" y="202840"/>
                    <a:pt x="7086" y="201197"/>
                    <a:pt x="4662" y="200950"/>
                  </a:cubicBezTo>
                  <a:cubicBezTo>
                    <a:pt x="4467" y="200932"/>
                    <a:pt x="4277" y="200923"/>
                    <a:pt x="4092" y="200923"/>
                  </a:cubicBezTo>
                  <a:close/>
                  <a:moveTo>
                    <a:pt x="34885" y="200929"/>
                  </a:moveTo>
                  <a:cubicBezTo>
                    <a:pt x="34853" y="200929"/>
                    <a:pt x="34821" y="200929"/>
                    <a:pt x="34789" y="200930"/>
                  </a:cubicBezTo>
                  <a:cubicBezTo>
                    <a:pt x="32324" y="200971"/>
                    <a:pt x="31072" y="202450"/>
                    <a:pt x="30825" y="204873"/>
                  </a:cubicBezTo>
                  <a:cubicBezTo>
                    <a:pt x="30988" y="207444"/>
                    <a:pt x="32307" y="209001"/>
                    <a:pt x="34902" y="209001"/>
                  </a:cubicBezTo>
                  <a:cubicBezTo>
                    <a:pt x="34919" y="209001"/>
                    <a:pt x="34936" y="209001"/>
                    <a:pt x="34953" y="209001"/>
                  </a:cubicBezTo>
                  <a:cubicBezTo>
                    <a:pt x="37438" y="209001"/>
                    <a:pt x="38916" y="207378"/>
                    <a:pt x="38937" y="205058"/>
                  </a:cubicBezTo>
                  <a:cubicBezTo>
                    <a:pt x="38957" y="202602"/>
                    <a:pt x="37534" y="200929"/>
                    <a:pt x="34885" y="200929"/>
                  </a:cubicBezTo>
                  <a:close/>
                  <a:moveTo>
                    <a:pt x="65777" y="200868"/>
                  </a:moveTo>
                  <a:cubicBezTo>
                    <a:pt x="63025" y="200971"/>
                    <a:pt x="61465" y="202470"/>
                    <a:pt x="61444" y="204975"/>
                  </a:cubicBezTo>
                  <a:cubicBezTo>
                    <a:pt x="61424" y="207296"/>
                    <a:pt x="62861" y="208918"/>
                    <a:pt x="65346" y="209001"/>
                  </a:cubicBezTo>
                  <a:cubicBezTo>
                    <a:pt x="65419" y="209003"/>
                    <a:pt x="65490" y="209004"/>
                    <a:pt x="65561" y="209004"/>
                  </a:cubicBezTo>
                  <a:cubicBezTo>
                    <a:pt x="67860" y="209004"/>
                    <a:pt x="69315" y="207715"/>
                    <a:pt x="69494" y="205304"/>
                  </a:cubicBezTo>
                  <a:cubicBezTo>
                    <a:pt x="69700" y="202675"/>
                    <a:pt x="68262" y="201238"/>
                    <a:pt x="65777" y="200868"/>
                  </a:cubicBezTo>
                  <a:close/>
                </a:path>
              </a:pathLst>
            </a:custGeom>
            <a:gradFill>
              <a:gsLst>
                <a:gs pos="0">
                  <a:srgbClr val="FAFAFA"/>
                </a:gs>
                <a:gs pos="100000">
                  <a:srgbClr val="B9B9B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3315325" y="1073925"/>
              <a:ext cx="204350" cy="203325"/>
            </a:xfrm>
            <a:custGeom>
              <a:rect b="b" l="l" r="r" t="t"/>
              <a:pathLst>
                <a:path extrusionOk="0" h="8133" w="8174">
                  <a:moveTo>
                    <a:pt x="4025" y="1"/>
                  </a:moveTo>
                  <a:cubicBezTo>
                    <a:pt x="1643" y="309"/>
                    <a:pt x="103" y="1459"/>
                    <a:pt x="41" y="3985"/>
                  </a:cubicBezTo>
                  <a:cubicBezTo>
                    <a:pt x="0" y="6675"/>
                    <a:pt x="1581" y="8133"/>
                    <a:pt x="4107" y="8133"/>
                  </a:cubicBezTo>
                  <a:cubicBezTo>
                    <a:pt x="6510" y="8133"/>
                    <a:pt x="8071" y="6593"/>
                    <a:pt x="8112" y="4211"/>
                  </a:cubicBezTo>
                  <a:cubicBezTo>
                    <a:pt x="8173" y="1664"/>
                    <a:pt x="6572" y="247"/>
                    <a:pt x="4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4080300" y="1075800"/>
              <a:ext cx="203300" cy="201500"/>
            </a:xfrm>
            <a:custGeom>
              <a:rect b="b" l="l" r="r" t="t"/>
              <a:pathLst>
                <a:path extrusionOk="0" h="8060" w="8132">
                  <a:moveTo>
                    <a:pt x="4024" y="1"/>
                  </a:moveTo>
                  <a:cubicBezTo>
                    <a:pt x="1584" y="1"/>
                    <a:pt x="61" y="1520"/>
                    <a:pt x="41" y="3971"/>
                  </a:cubicBezTo>
                  <a:cubicBezTo>
                    <a:pt x="0" y="6490"/>
                    <a:pt x="1581" y="8060"/>
                    <a:pt x="4085" y="8060"/>
                  </a:cubicBezTo>
                  <a:cubicBezTo>
                    <a:pt x="4133" y="8060"/>
                    <a:pt x="4181" y="8059"/>
                    <a:pt x="4230" y="8058"/>
                  </a:cubicBezTo>
                  <a:cubicBezTo>
                    <a:pt x="6592" y="7976"/>
                    <a:pt x="8009" y="6559"/>
                    <a:pt x="8132" y="4053"/>
                  </a:cubicBezTo>
                  <a:cubicBezTo>
                    <a:pt x="8050" y="1569"/>
                    <a:pt x="6715" y="131"/>
                    <a:pt x="4312" y="8"/>
                  </a:cubicBezTo>
                  <a:cubicBezTo>
                    <a:pt x="4215" y="3"/>
                    <a:pt x="4119" y="1"/>
                    <a:pt x="4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3315825" y="2750150"/>
              <a:ext cx="202800" cy="201325"/>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4080300" y="2749950"/>
              <a:ext cx="202800" cy="201075"/>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3315825" y="4423850"/>
              <a:ext cx="203825" cy="201550"/>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4080800" y="4423700"/>
              <a:ext cx="202800" cy="201525"/>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3313275" y="238000"/>
              <a:ext cx="204850" cy="203450"/>
            </a:xfrm>
            <a:custGeom>
              <a:rect b="b" l="l" r="r" t="t"/>
              <a:pathLst>
                <a:path extrusionOk="0" h="8138" w="8194">
                  <a:moveTo>
                    <a:pt x="4252" y="1"/>
                  </a:moveTo>
                  <a:cubicBezTo>
                    <a:pt x="4177" y="1"/>
                    <a:pt x="4101" y="2"/>
                    <a:pt x="4025" y="5"/>
                  </a:cubicBezTo>
                  <a:cubicBezTo>
                    <a:pt x="1396" y="108"/>
                    <a:pt x="0" y="1709"/>
                    <a:pt x="144" y="4338"/>
                  </a:cubicBezTo>
                  <a:cubicBezTo>
                    <a:pt x="288" y="6844"/>
                    <a:pt x="1848" y="7973"/>
                    <a:pt x="4210" y="8137"/>
                  </a:cubicBezTo>
                  <a:cubicBezTo>
                    <a:pt x="6715" y="7911"/>
                    <a:pt x="8194" y="6433"/>
                    <a:pt x="8194" y="4112"/>
                  </a:cubicBezTo>
                  <a:cubicBezTo>
                    <a:pt x="8194" y="1679"/>
                    <a:pt x="6779" y="1"/>
                    <a:pt x="4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4079250" y="238125"/>
              <a:ext cx="204875" cy="201775"/>
            </a:xfrm>
            <a:custGeom>
              <a:rect b="b" l="l" r="r" t="t"/>
              <a:pathLst>
                <a:path extrusionOk="0" h="8071" w="8195">
                  <a:moveTo>
                    <a:pt x="4149" y="0"/>
                  </a:moveTo>
                  <a:cubicBezTo>
                    <a:pt x="1500" y="0"/>
                    <a:pt x="1" y="1684"/>
                    <a:pt x="83" y="4210"/>
                  </a:cubicBezTo>
                  <a:cubicBezTo>
                    <a:pt x="144" y="6495"/>
                    <a:pt x="1584" y="8071"/>
                    <a:pt x="4060" y="8071"/>
                  </a:cubicBezTo>
                  <a:cubicBezTo>
                    <a:pt x="4076" y="8071"/>
                    <a:pt x="4092" y="8071"/>
                    <a:pt x="4108" y="8071"/>
                  </a:cubicBezTo>
                  <a:cubicBezTo>
                    <a:pt x="6798" y="8050"/>
                    <a:pt x="8051" y="6469"/>
                    <a:pt x="8194" y="3881"/>
                  </a:cubicBezTo>
                  <a:cubicBezTo>
                    <a:pt x="7927" y="1458"/>
                    <a:pt x="6593" y="0"/>
                    <a:pt x="4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3315325" y="1912200"/>
              <a:ext cx="202800" cy="202025"/>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4078750" y="1912300"/>
              <a:ext cx="205875" cy="203850"/>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2548825" y="2750175"/>
              <a:ext cx="203325" cy="201300"/>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4846275" y="2747625"/>
              <a:ext cx="206400" cy="203850"/>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3312750" y="3584975"/>
              <a:ext cx="205900" cy="20387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4079775" y="3587025"/>
              <a:ext cx="204350" cy="201800"/>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3315325" y="5261225"/>
              <a:ext cx="203325" cy="201800"/>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4080275" y="5259700"/>
              <a:ext cx="206925" cy="203425"/>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2548300" y="238450"/>
              <a:ext cx="206925" cy="203000"/>
            </a:xfrm>
            <a:custGeom>
              <a:rect b="b" l="l" r="r" t="t"/>
              <a:pathLst>
                <a:path extrusionOk="0" h="8120" w="8277">
                  <a:moveTo>
                    <a:pt x="3964" y="1"/>
                  </a:moveTo>
                  <a:cubicBezTo>
                    <a:pt x="1529" y="1"/>
                    <a:pt x="81" y="1522"/>
                    <a:pt x="42" y="4033"/>
                  </a:cubicBezTo>
                  <a:cubicBezTo>
                    <a:pt x="0" y="6476"/>
                    <a:pt x="1520" y="7750"/>
                    <a:pt x="3841" y="8119"/>
                  </a:cubicBezTo>
                  <a:cubicBezTo>
                    <a:pt x="6284" y="7976"/>
                    <a:pt x="7886" y="6826"/>
                    <a:pt x="8071" y="4382"/>
                  </a:cubicBezTo>
                  <a:cubicBezTo>
                    <a:pt x="8276" y="1774"/>
                    <a:pt x="6839" y="131"/>
                    <a:pt x="4251" y="8"/>
                  </a:cubicBezTo>
                  <a:cubicBezTo>
                    <a:pt x="4154" y="3"/>
                    <a:pt x="4058" y="1"/>
                    <a:pt x="3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4846775" y="238600"/>
              <a:ext cx="205900" cy="201200"/>
            </a:xfrm>
            <a:custGeom>
              <a:rect b="b" l="l" r="r" t="t"/>
              <a:pathLst>
                <a:path extrusionOk="0" h="8048" w="8236">
                  <a:moveTo>
                    <a:pt x="3993" y="1"/>
                  </a:moveTo>
                  <a:cubicBezTo>
                    <a:pt x="1611" y="1"/>
                    <a:pt x="366" y="1531"/>
                    <a:pt x="1" y="3801"/>
                  </a:cubicBezTo>
                  <a:cubicBezTo>
                    <a:pt x="145" y="6245"/>
                    <a:pt x="1315" y="7846"/>
                    <a:pt x="3738" y="8031"/>
                  </a:cubicBezTo>
                  <a:cubicBezTo>
                    <a:pt x="3889" y="8042"/>
                    <a:pt x="4037" y="8047"/>
                    <a:pt x="4181" y="8047"/>
                  </a:cubicBezTo>
                  <a:cubicBezTo>
                    <a:pt x="6551" y="8047"/>
                    <a:pt x="8016" y="6630"/>
                    <a:pt x="8112" y="4191"/>
                  </a:cubicBezTo>
                  <a:cubicBezTo>
                    <a:pt x="8236" y="1583"/>
                    <a:pt x="6675" y="22"/>
                    <a:pt x="4087" y="2"/>
                  </a:cubicBezTo>
                  <a:cubicBezTo>
                    <a:pt x="4056" y="1"/>
                    <a:pt x="4024" y="1"/>
                    <a:pt x="3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2548300" y="1075475"/>
              <a:ext cx="203850" cy="201800"/>
            </a:xfrm>
            <a:custGeom>
              <a:rect b="b" l="l" r="r" t="t"/>
              <a:pathLst>
                <a:path extrusionOk="0" h="8072" w="8154">
                  <a:moveTo>
                    <a:pt x="4116" y="0"/>
                  </a:moveTo>
                  <a:cubicBezTo>
                    <a:pt x="1600" y="0"/>
                    <a:pt x="1" y="1456"/>
                    <a:pt x="21" y="4108"/>
                  </a:cubicBezTo>
                  <a:cubicBezTo>
                    <a:pt x="42" y="6592"/>
                    <a:pt x="1623" y="8030"/>
                    <a:pt x="3964" y="8071"/>
                  </a:cubicBezTo>
                  <a:cubicBezTo>
                    <a:pt x="3998" y="8072"/>
                    <a:pt x="4031" y="8072"/>
                    <a:pt x="4065" y="8072"/>
                  </a:cubicBezTo>
                  <a:cubicBezTo>
                    <a:pt x="6530" y="8072"/>
                    <a:pt x="8011" y="6578"/>
                    <a:pt x="8153" y="3984"/>
                  </a:cubicBezTo>
                  <a:cubicBezTo>
                    <a:pt x="7948" y="1499"/>
                    <a:pt x="6551" y="41"/>
                    <a:pt x="4169" y="0"/>
                  </a:cubicBezTo>
                  <a:cubicBezTo>
                    <a:pt x="4152" y="0"/>
                    <a:pt x="4134" y="0"/>
                    <a:pt x="4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4847300" y="1075475"/>
              <a:ext cx="204350" cy="201775"/>
            </a:xfrm>
            <a:custGeom>
              <a:rect b="b" l="l" r="r" t="t"/>
              <a:pathLst>
                <a:path extrusionOk="0" h="8071" w="8174">
                  <a:moveTo>
                    <a:pt x="4098" y="0"/>
                  </a:moveTo>
                  <a:cubicBezTo>
                    <a:pt x="1582" y="0"/>
                    <a:pt x="123" y="1517"/>
                    <a:pt x="0" y="4149"/>
                  </a:cubicBezTo>
                  <a:cubicBezTo>
                    <a:pt x="206" y="6633"/>
                    <a:pt x="1664" y="8071"/>
                    <a:pt x="4005" y="8071"/>
                  </a:cubicBezTo>
                  <a:cubicBezTo>
                    <a:pt x="6531" y="8071"/>
                    <a:pt x="8174" y="6592"/>
                    <a:pt x="8112" y="3923"/>
                  </a:cubicBezTo>
                  <a:cubicBezTo>
                    <a:pt x="8071" y="1438"/>
                    <a:pt x="6490" y="21"/>
                    <a:pt x="4149" y="0"/>
                  </a:cubicBezTo>
                  <a:cubicBezTo>
                    <a:pt x="4132" y="0"/>
                    <a:pt x="4115" y="0"/>
                    <a:pt x="40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2547275" y="1912825"/>
              <a:ext cx="205375" cy="201275"/>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4847300" y="1912650"/>
              <a:ext cx="207425" cy="201750"/>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2544700" y="3586725"/>
              <a:ext cx="207450" cy="201750"/>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4844225" y="3587375"/>
              <a:ext cx="206925" cy="20300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2548300" y="4423850"/>
              <a:ext cx="203850" cy="201325"/>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4847300" y="4423850"/>
              <a:ext cx="205900" cy="201200"/>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a:off x="2545225" y="5261050"/>
              <a:ext cx="207425" cy="201575"/>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4846775" y="5261225"/>
              <a:ext cx="205400" cy="201300"/>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03575"/>
            <a:ext cx="7713900" cy="584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2pPr>
            <a:lvl3pPr lvl="2"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3pPr>
            <a:lvl4pPr lvl="3"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4pPr>
            <a:lvl5pPr lvl="4"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5pPr>
            <a:lvl6pPr lvl="5"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6pPr>
            <a:lvl7pPr lvl="6"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7pPr>
            <a:lvl8pPr lvl="7"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8pPr>
            <a:lvl9pPr lvl="8" rtl="0">
              <a:spcBef>
                <a:spcPts val="0"/>
              </a:spcBef>
              <a:spcAft>
                <a:spcPts val="0"/>
              </a:spcAft>
              <a:buClr>
                <a:schemeClr val="dk1"/>
              </a:buClr>
              <a:buSzPts val="3500"/>
              <a:buFont typeface="Be Vietnam"/>
              <a:buNone/>
              <a:defRPr sz="3500">
                <a:solidFill>
                  <a:schemeClr val="dk1"/>
                </a:solidFill>
                <a:latin typeface="Be Vietnam"/>
                <a:ea typeface="Be Vietnam"/>
                <a:cs typeface="Be Vietnam"/>
                <a:sym typeface="Be Vietnam"/>
              </a:defRPr>
            </a:lvl9pPr>
          </a:lstStyle>
          <a:p/>
        </p:txBody>
      </p:sp>
      <p:sp>
        <p:nvSpPr>
          <p:cNvPr id="7" name="Google Shape;7;p1"/>
          <p:cNvSpPr txBox="1"/>
          <p:nvPr>
            <p:ph idx="1" type="body"/>
          </p:nvPr>
        </p:nvSpPr>
        <p:spPr>
          <a:xfrm>
            <a:off x="715100" y="1369075"/>
            <a:ext cx="7713900" cy="3239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pic>
        <p:nvPicPr>
          <p:cNvPr id="8" name="Google Shape;8;p1"/>
          <p:cNvPicPr preferRelativeResize="0"/>
          <p:nvPr/>
        </p:nvPicPr>
        <p:blipFill>
          <a:blip r:embed="rId1">
            <a:alphaModFix/>
          </a:blip>
          <a:stretch>
            <a:fillRect/>
          </a:stretch>
        </p:blipFill>
        <p:spPr>
          <a:xfrm>
            <a:off x="8067850" y="127200"/>
            <a:ext cx="980825" cy="333176"/>
          </a:xfrm>
          <a:prstGeom prst="rect">
            <a:avLst/>
          </a:prstGeom>
          <a:noFill/>
          <a:ln>
            <a:noFill/>
          </a:ln>
        </p:spPr>
      </p:pic>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2"/>
          <p:cNvSpPr/>
          <p:nvPr/>
        </p:nvSpPr>
        <p:spPr>
          <a:xfrm>
            <a:off x="596965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617397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32"/>
          <p:cNvPicPr preferRelativeResize="0"/>
          <p:nvPr/>
        </p:nvPicPr>
        <p:blipFill>
          <a:blip r:embed="rId3">
            <a:alphaModFix/>
          </a:blip>
          <a:stretch>
            <a:fillRect/>
          </a:stretch>
        </p:blipFill>
        <p:spPr>
          <a:xfrm>
            <a:off x="4799525" y="1674424"/>
            <a:ext cx="4170624" cy="3076149"/>
          </a:xfrm>
          <a:prstGeom prst="rect">
            <a:avLst/>
          </a:prstGeom>
          <a:noFill/>
          <a:ln>
            <a:noFill/>
          </a:ln>
        </p:spPr>
      </p:pic>
      <p:sp>
        <p:nvSpPr>
          <p:cNvPr id="550" name="Google Shape;550;p32"/>
          <p:cNvSpPr txBox="1"/>
          <p:nvPr>
            <p:ph type="ctrTitle"/>
          </p:nvPr>
        </p:nvSpPr>
        <p:spPr>
          <a:xfrm>
            <a:off x="608200" y="531900"/>
            <a:ext cx="45087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accent1"/>
                </a:solidFill>
                <a:latin typeface="Barlow"/>
                <a:ea typeface="Barlow"/>
                <a:cs typeface="Barlow"/>
                <a:sym typeface="Barlow"/>
              </a:rPr>
              <a:t>LANDING</a:t>
            </a:r>
            <a:r>
              <a:rPr b="1" lang="en" sz="5000">
                <a:solidFill>
                  <a:schemeClr val="accent1"/>
                </a:solidFill>
                <a:latin typeface="Barlow"/>
                <a:ea typeface="Barlow"/>
                <a:cs typeface="Barlow"/>
                <a:sym typeface="Barlow"/>
              </a:rPr>
              <a:t> PAGE</a:t>
            </a:r>
            <a:endParaRPr b="1" sz="5000">
              <a:solidFill>
                <a:schemeClr val="accent1"/>
              </a:solidFill>
              <a:latin typeface="Barlow"/>
              <a:ea typeface="Barlow"/>
              <a:cs typeface="Barlow"/>
              <a:sym typeface="Barlow"/>
            </a:endParaRPr>
          </a:p>
        </p:txBody>
      </p:sp>
      <p:sp>
        <p:nvSpPr>
          <p:cNvPr id="551" name="Google Shape;551;p32"/>
          <p:cNvSpPr txBox="1"/>
          <p:nvPr>
            <p:ph idx="1" type="subTitle"/>
          </p:nvPr>
        </p:nvSpPr>
        <p:spPr>
          <a:xfrm>
            <a:off x="638900" y="4061550"/>
            <a:ext cx="28434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Nguyễn Phạm Hoàng Huy</a:t>
            </a:r>
            <a:endParaRPr>
              <a:latin typeface="Work Sans"/>
              <a:ea typeface="Work Sans"/>
              <a:cs typeface="Work Sans"/>
              <a:sym typeface="Work Sans"/>
            </a:endParaRPr>
          </a:p>
          <a:p>
            <a:pPr indent="0" lvl="0" marL="0" rtl="0" algn="l">
              <a:spcBef>
                <a:spcPts val="0"/>
              </a:spcBef>
              <a:spcAft>
                <a:spcPts val="0"/>
              </a:spcAft>
              <a:buNone/>
            </a:pPr>
            <a:r>
              <a:rPr lang="en">
                <a:latin typeface="Work Sans"/>
                <a:ea typeface="Work Sans"/>
                <a:cs typeface="Work Sans"/>
                <a:sym typeface="Work Sans"/>
              </a:rPr>
              <a:t>Tháng 03/2023</a:t>
            </a:r>
            <a:endParaRPr>
              <a:latin typeface="Work Sans"/>
              <a:ea typeface="Work Sans"/>
              <a:cs typeface="Work Sans"/>
              <a:sym typeface="Work Sans"/>
            </a:endParaRPr>
          </a:p>
        </p:txBody>
      </p:sp>
      <p:sp>
        <p:nvSpPr>
          <p:cNvPr id="552" name="Google Shape;552;p32"/>
          <p:cNvSpPr txBox="1"/>
          <p:nvPr>
            <p:ph idx="3" type="subTitle"/>
          </p:nvPr>
        </p:nvSpPr>
        <p:spPr>
          <a:xfrm>
            <a:off x="608200" y="1159850"/>
            <a:ext cx="45087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Barlow"/>
                <a:ea typeface="Barlow"/>
                <a:cs typeface="Barlow"/>
                <a:sym typeface="Barlow"/>
              </a:rPr>
              <a:t>BÍ QUYẾT BIẾN </a:t>
            </a:r>
            <a:endParaRPr sz="3000">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3000">
                <a:latin typeface="Barlow"/>
                <a:ea typeface="Barlow"/>
                <a:cs typeface="Barlow"/>
                <a:sym typeface="Barlow"/>
              </a:rPr>
              <a:t>KHÁCH HÀNG </a:t>
            </a:r>
            <a:r>
              <a:rPr b="1" lang="en" sz="3000">
                <a:solidFill>
                  <a:schemeClr val="lt1"/>
                </a:solidFill>
                <a:highlight>
                  <a:schemeClr val="accent1"/>
                </a:highlight>
                <a:latin typeface="Barlow"/>
                <a:ea typeface="Barlow"/>
                <a:cs typeface="Barlow"/>
                <a:sym typeface="Barlow"/>
              </a:rPr>
              <a:t>TIỀM NĂNG</a:t>
            </a:r>
            <a:r>
              <a:rPr lang="en" sz="3000">
                <a:latin typeface="Barlow"/>
                <a:ea typeface="Barlow"/>
                <a:cs typeface="Barlow"/>
                <a:sym typeface="Barlow"/>
              </a:rPr>
              <a:t> THÀNH </a:t>
            </a:r>
            <a:r>
              <a:rPr b="1" lang="en" sz="3000">
                <a:solidFill>
                  <a:schemeClr val="lt1"/>
                </a:solidFill>
                <a:highlight>
                  <a:schemeClr val="accent1"/>
                </a:highlight>
                <a:latin typeface="Barlow"/>
                <a:ea typeface="Barlow"/>
                <a:cs typeface="Barlow"/>
                <a:sym typeface="Barlow"/>
              </a:rPr>
              <a:t>TRUNG THÀNH</a:t>
            </a:r>
            <a:endParaRPr b="1" sz="3000">
              <a:solidFill>
                <a:schemeClr val="lt1"/>
              </a:solidFill>
              <a:highlight>
                <a:schemeClr val="accent1"/>
              </a:highlight>
              <a:latin typeface="Barlow"/>
              <a:ea typeface="Barlow"/>
              <a:cs typeface="Barlow"/>
              <a:sym typeface="Barlow"/>
            </a:endParaRPr>
          </a:p>
        </p:txBody>
      </p:sp>
      <p:cxnSp>
        <p:nvCxnSpPr>
          <p:cNvPr id="553" name="Google Shape;553;p32"/>
          <p:cNvCxnSpPr/>
          <p:nvPr/>
        </p:nvCxnSpPr>
        <p:spPr>
          <a:xfrm>
            <a:off x="-18050" y="2660600"/>
            <a:ext cx="4693200" cy="0"/>
          </a:xfrm>
          <a:prstGeom prst="straightConnector1">
            <a:avLst/>
          </a:prstGeom>
          <a:noFill/>
          <a:ln cap="flat" cmpd="sng" w="76200">
            <a:solidFill>
              <a:schemeClr val="accent1"/>
            </a:solidFill>
            <a:prstDash val="solid"/>
            <a:round/>
            <a:headEnd len="med" w="med" type="none"/>
            <a:tailEnd len="med" w="med" type="none"/>
          </a:ln>
        </p:spPr>
      </p:cxnSp>
      <p:sp>
        <p:nvSpPr>
          <p:cNvPr id="554" name="Google Shape;554;p32"/>
          <p:cNvSpPr txBox="1"/>
          <p:nvPr/>
        </p:nvSpPr>
        <p:spPr>
          <a:xfrm>
            <a:off x="3368200" y="1417950"/>
            <a:ext cx="3006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000">
                <a:solidFill>
                  <a:schemeClr val="accent1"/>
                </a:solidFill>
                <a:latin typeface="Barlow"/>
                <a:ea typeface="Barlow"/>
                <a:cs typeface="Barlow"/>
                <a:sym typeface="Barlow"/>
              </a:rPr>
              <a:t>`</a:t>
            </a:r>
            <a:endParaRPr b="1">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1"/>
          <p:cNvSpPr txBox="1"/>
          <p:nvPr>
            <p:ph type="title"/>
          </p:nvPr>
        </p:nvSpPr>
        <p:spPr>
          <a:xfrm flipH="1">
            <a:off x="715000" y="422725"/>
            <a:ext cx="7713900" cy="530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latin typeface="Barlow"/>
                <a:ea typeface="Barlow"/>
                <a:cs typeface="Barlow"/>
                <a:sym typeface="Barlow"/>
              </a:rPr>
              <a:t>TẦM QUAN TRỌNG</a:t>
            </a:r>
            <a:endParaRPr>
              <a:latin typeface="Barlow"/>
              <a:ea typeface="Barlow"/>
              <a:cs typeface="Barlow"/>
              <a:sym typeface="Barlow"/>
            </a:endParaRPr>
          </a:p>
          <a:p>
            <a:pPr indent="0" lvl="0" marL="0" rtl="0" algn="ctr">
              <a:spcBef>
                <a:spcPts val="0"/>
              </a:spcBef>
              <a:spcAft>
                <a:spcPts val="0"/>
              </a:spcAft>
              <a:buNone/>
            </a:pPr>
            <a:r>
              <a:rPr lang="en">
                <a:latin typeface="Barlow"/>
                <a:ea typeface="Barlow"/>
                <a:cs typeface="Barlow"/>
                <a:sym typeface="Barlow"/>
              </a:rPr>
              <a:t>CỦA </a:t>
            </a:r>
            <a:r>
              <a:rPr b="1" lang="en">
                <a:solidFill>
                  <a:schemeClr val="lt1"/>
                </a:solidFill>
                <a:highlight>
                  <a:schemeClr val="accent1"/>
                </a:highlight>
                <a:latin typeface="Barlow"/>
                <a:ea typeface="Barlow"/>
                <a:cs typeface="Barlow"/>
                <a:sym typeface="Barlow"/>
              </a:rPr>
              <a:t>LANDING PAGE</a:t>
            </a:r>
            <a:endParaRPr b="1">
              <a:solidFill>
                <a:schemeClr val="lt1"/>
              </a:solidFill>
              <a:highlight>
                <a:schemeClr val="accent1"/>
              </a:highlight>
              <a:latin typeface="Barlow"/>
              <a:ea typeface="Barlow"/>
              <a:cs typeface="Barlow"/>
              <a:sym typeface="Barlow"/>
            </a:endParaRPr>
          </a:p>
        </p:txBody>
      </p:sp>
      <p:sp>
        <p:nvSpPr>
          <p:cNvPr id="686" name="Google Shape;686;p41"/>
          <p:cNvSpPr txBox="1"/>
          <p:nvPr>
            <p:ph idx="1" type="subTitle"/>
          </p:nvPr>
        </p:nvSpPr>
        <p:spPr>
          <a:xfrm>
            <a:off x="65888" y="2776022"/>
            <a:ext cx="21504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Work Sans"/>
                <a:ea typeface="Work Sans"/>
                <a:cs typeface="Work Sans"/>
                <a:sym typeface="Work Sans"/>
              </a:rPr>
              <a:t>TĂNG TỈ LỆ CHUYỂN ĐỔI</a:t>
            </a:r>
            <a:endParaRPr sz="2000">
              <a:latin typeface="Work Sans"/>
              <a:ea typeface="Work Sans"/>
              <a:cs typeface="Work Sans"/>
              <a:sym typeface="Work Sans"/>
            </a:endParaRPr>
          </a:p>
        </p:txBody>
      </p:sp>
      <p:sp>
        <p:nvSpPr>
          <p:cNvPr id="687" name="Google Shape;687;p41"/>
          <p:cNvSpPr txBox="1"/>
          <p:nvPr>
            <p:ph idx="2" type="subTitle"/>
          </p:nvPr>
        </p:nvSpPr>
        <p:spPr>
          <a:xfrm>
            <a:off x="2240200" y="2776022"/>
            <a:ext cx="21504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Work Sans"/>
                <a:ea typeface="Work Sans"/>
                <a:cs typeface="Work Sans"/>
                <a:sym typeface="Work Sans"/>
              </a:rPr>
              <a:t>TRUYỀN TẢI THÔNG ĐIỆP</a:t>
            </a:r>
            <a:endParaRPr sz="2000">
              <a:latin typeface="Work Sans"/>
              <a:ea typeface="Work Sans"/>
              <a:cs typeface="Work Sans"/>
              <a:sym typeface="Work Sans"/>
            </a:endParaRPr>
          </a:p>
        </p:txBody>
      </p:sp>
      <p:sp>
        <p:nvSpPr>
          <p:cNvPr id="688" name="Google Shape;688;p41"/>
          <p:cNvSpPr txBox="1"/>
          <p:nvPr>
            <p:ph idx="3" type="subTitle"/>
          </p:nvPr>
        </p:nvSpPr>
        <p:spPr>
          <a:xfrm>
            <a:off x="65888" y="3485206"/>
            <a:ext cx="21504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Work Sans"/>
                <a:ea typeface="Work Sans"/>
                <a:cs typeface="Work Sans"/>
                <a:sym typeface="Work Sans"/>
              </a:rPr>
              <a:t>Thêm khách hàng tiềm năng chất lượng cho đội ngũ sales</a:t>
            </a:r>
            <a:endParaRPr sz="1300">
              <a:latin typeface="Work Sans"/>
              <a:ea typeface="Work Sans"/>
              <a:cs typeface="Work Sans"/>
              <a:sym typeface="Work Sans"/>
            </a:endParaRPr>
          </a:p>
        </p:txBody>
      </p:sp>
      <p:sp>
        <p:nvSpPr>
          <p:cNvPr id="689" name="Google Shape;689;p41"/>
          <p:cNvSpPr txBox="1"/>
          <p:nvPr>
            <p:ph idx="5" type="subTitle"/>
          </p:nvPr>
        </p:nvSpPr>
        <p:spPr>
          <a:xfrm>
            <a:off x="4305439" y="2776022"/>
            <a:ext cx="24213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Work Sans"/>
                <a:ea typeface="Work Sans"/>
                <a:cs typeface="Work Sans"/>
                <a:sym typeface="Work Sans"/>
              </a:rPr>
              <a:t>TẠO MẠNG LƯỚI KHÁCH HÀNG</a:t>
            </a:r>
            <a:endParaRPr sz="2000">
              <a:latin typeface="Work Sans"/>
              <a:ea typeface="Work Sans"/>
              <a:cs typeface="Work Sans"/>
              <a:sym typeface="Work Sans"/>
            </a:endParaRPr>
          </a:p>
        </p:txBody>
      </p:sp>
      <p:cxnSp>
        <p:nvCxnSpPr>
          <p:cNvPr id="690" name="Google Shape;690;p41"/>
          <p:cNvCxnSpPr/>
          <p:nvPr/>
        </p:nvCxnSpPr>
        <p:spPr>
          <a:xfrm rot="10800000">
            <a:off x="766713" y="2601223"/>
            <a:ext cx="748800" cy="0"/>
          </a:xfrm>
          <a:prstGeom prst="straightConnector1">
            <a:avLst/>
          </a:prstGeom>
          <a:noFill/>
          <a:ln cap="flat" cmpd="sng" w="76200">
            <a:solidFill>
              <a:schemeClr val="accent1"/>
            </a:solidFill>
            <a:prstDash val="solid"/>
            <a:round/>
            <a:headEnd len="med" w="med" type="none"/>
            <a:tailEnd len="med" w="med" type="none"/>
          </a:ln>
        </p:spPr>
      </p:cxnSp>
      <p:cxnSp>
        <p:nvCxnSpPr>
          <p:cNvPr id="691" name="Google Shape;691;p41"/>
          <p:cNvCxnSpPr/>
          <p:nvPr/>
        </p:nvCxnSpPr>
        <p:spPr>
          <a:xfrm rot="10800000">
            <a:off x="2941026" y="2601223"/>
            <a:ext cx="748800" cy="0"/>
          </a:xfrm>
          <a:prstGeom prst="straightConnector1">
            <a:avLst/>
          </a:prstGeom>
          <a:noFill/>
          <a:ln cap="flat" cmpd="sng" w="76200">
            <a:solidFill>
              <a:schemeClr val="accent1"/>
            </a:solidFill>
            <a:prstDash val="solid"/>
            <a:round/>
            <a:headEnd len="med" w="med" type="none"/>
            <a:tailEnd len="med" w="med" type="none"/>
          </a:ln>
        </p:spPr>
      </p:cxnSp>
      <p:sp>
        <p:nvSpPr>
          <p:cNvPr id="692" name="Google Shape;692;p41"/>
          <p:cNvSpPr/>
          <p:nvPr/>
        </p:nvSpPr>
        <p:spPr>
          <a:xfrm>
            <a:off x="889265" y="1931151"/>
            <a:ext cx="503698" cy="495273"/>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41"/>
          <p:cNvGrpSpPr/>
          <p:nvPr/>
        </p:nvGrpSpPr>
        <p:grpSpPr>
          <a:xfrm>
            <a:off x="3063511" y="2004424"/>
            <a:ext cx="503700" cy="348688"/>
            <a:chOff x="7989683" y="2350207"/>
            <a:chExt cx="332761" cy="234066"/>
          </a:xfrm>
        </p:grpSpPr>
        <p:sp>
          <p:nvSpPr>
            <p:cNvPr id="694" name="Google Shape;694;p41"/>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0" name="Google Shape;700;p41"/>
          <p:cNvCxnSpPr/>
          <p:nvPr/>
        </p:nvCxnSpPr>
        <p:spPr>
          <a:xfrm rot="10800000">
            <a:off x="5141736" y="2563453"/>
            <a:ext cx="748800" cy="0"/>
          </a:xfrm>
          <a:prstGeom prst="straightConnector1">
            <a:avLst/>
          </a:prstGeom>
          <a:noFill/>
          <a:ln cap="flat" cmpd="sng" w="76200">
            <a:solidFill>
              <a:schemeClr val="accent1"/>
            </a:solidFill>
            <a:prstDash val="solid"/>
            <a:round/>
            <a:headEnd len="med" w="med" type="none"/>
            <a:tailEnd len="med" w="med" type="none"/>
          </a:ln>
        </p:spPr>
      </p:cxnSp>
      <p:sp>
        <p:nvSpPr>
          <p:cNvPr id="701" name="Google Shape;701;p41"/>
          <p:cNvSpPr/>
          <p:nvPr/>
        </p:nvSpPr>
        <p:spPr>
          <a:xfrm>
            <a:off x="5317089" y="1982884"/>
            <a:ext cx="398098" cy="391791"/>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1"/>
          <p:cNvGrpSpPr/>
          <p:nvPr/>
        </p:nvGrpSpPr>
        <p:grpSpPr>
          <a:xfrm>
            <a:off x="7801588" y="534993"/>
            <a:ext cx="644323" cy="911522"/>
            <a:chOff x="9884101" y="2516393"/>
            <a:chExt cx="644323" cy="911522"/>
          </a:xfrm>
        </p:grpSpPr>
        <p:sp>
          <p:nvSpPr>
            <p:cNvPr id="703" name="Google Shape;703;p41"/>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41"/>
          <p:cNvSpPr txBox="1"/>
          <p:nvPr>
            <p:ph idx="3" type="subTitle"/>
          </p:nvPr>
        </p:nvSpPr>
        <p:spPr>
          <a:xfrm>
            <a:off x="2180856" y="3485206"/>
            <a:ext cx="22692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Work Sans"/>
                <a:ea typeface="Work Sans"/>
                <a:cs typeface="Work Sans"/>
                <a:sym typeface="Work Sans"/>
              </a:rPr>
              <a:t>Cung cấp thêm thông tin về chiến dịch, thương hiệu, sản phẩm,...</a:t>
            </a:r>
            <a:endParaRPr sz="1300">
              <a:latin typeface="Work Sans"/>
              <a:ea typeface="Work Sans"/>
              <a:cs typeface="Work Sans"/>
              <a:sym typeface="Work Sans"/>
            </a:endParaRPr>
          </a:p>
        </p:txBody>
      </p:sp>
      <p:sp>
        <p:nvSpPr>
          <p:cNvPr id="725" name="Google Shape;725;p41"/>
          <p:cNvSpPr txBox="1"/>
          <p:nvPr>
            <p:ph idx="3" type="subTitle"/>
          </p:nvPr>
        </p:nvSpPr>
        <p:spPr>
          <a:xfrm>
            <a:off x="4381548" y="3485206"/>
            <a:ext cx="22692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Work Sans"/>
                <a:ea typeface="Work Sans"/>
                <a:cs typeface="Work Sans"/>
                <a:sym typeface="Work Sans"/>
              </a:rPr>
              <a:t>Tối đa hóa trải nghiệm thân thiện giúp </a:t>
            </a:r>
            <a:endParaRPr sz="1300">
              <a:latin typeface="Work Sans"/>
              <a:ea typeface="Work Sans"/>
              <a:cs typeface="Work Sans"/>
              <a:sym typeface="Work Sans"/>
            </a:endParaRPr>
          </a:p>
          <a:p>
            <a:pPr indent="0" lvl="0" marL="0" rtl="0" algn="ctr">
              <a:spcBef>
                <a:spcPts val="0"/>
              </a:spcBef>
              <a:spcAft>
                <a:spcPts val="0"/>
              </a:spcAft>
              <a:buNone/>
            </a:pPr>
            <a:r>
              <a:rPr lang="en" sz="1300">
                <a:latin typeface="Work Sans"/>
                <a:ea typeface="Work Sans"/>
                <a:cs typeface="Work Sans"/>
                <a:sym typeface="Work Sans"/>
              </a:rPr>
              <a:t>người dùng dễ sử dụng</a:t>
            </a:r>
            <a:endParaRPr sz="1300">
              <a:latin typeface="Work Sans"/>
              <a:ea typeface="Work Sans"/>
              <a:cs typeface="Work Sans"/>
              <a:sym typeface="Work Sans"/>
            </a:endParaRPr>
          </a:p>
        </p:txBody>
      </p:sp>
      <p:sp>
        <p:nvSpPr>
          <p:cNvPr id="726" name="Google Shape;726;p41"/>
          <p:cNvSpPr txBox="1"/>
          <p:nvPr>
            <p:ph idx="5" type="subTitle"/>
          </p:nvPr>
        </p:nvSpPr>
        <p:spPr>
          <a:xfrm>
            <a:off x="6656710" y="2776022"/>
            <a:ext cx="24213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Work Sans"/>
                <a:ea typeface="Work Sans"/>
                <a:cs typeface="Work Sans"/>
                <a:sym typeface="Work Sans"/>
              </a:rPr>
              <a:t>TẠO RA TRẢI NGHIỆM MỚI</a:t>
            </a:r>
            <a:endParaRPr sz="2000">
              <a:latin typeface="Work Sans"/>
              <a:ea typeface="Work Sans"/>
              <a:cs typeface="Work Sans"/>
              <a:sym typeface="Work Sans"/>
            </a:endParaRPr>
          </a:p>
        </p:txBody>
      </p:sp>
      <p:cxnSp>
        <p:nvCxnSpPr>
          <p:cNvPr id="727" name="Google Shape;727;p41"/>
          <p:cNvCxnSpPr/>
          <p:nvPr/>
        </p:nvCxnSpPr>
        <p:spPr>
          <a:xfrm rot="10800000">
            <a:off x="7493007" y="2563453"/>
            <a:ext cx="748800" cy="0"/>
          </a:xfrm>
          <a:prstGeom prst="straightConnector1">
            <a:avLst/>
          </a:prstGeom>
          <a:noFill/>
          <a:ln cap="flat" cmpd="sng" w="76200">
            <a:solidFill>
              <a:schemeClr val="accent1"/>
            </a:solidFill>
            <a:prstDash val="solid"/>
            <a:round/>
            <a:headEnd len="med" w="med" type="none"/>
            <a:tailEnd len="med" w="med" type="none"/>
          </a:ln>
        </p:spPr>
      </p:cxnSp>
      <p:sp>
        <p:nvSpPr>
          <p:cNvPr id="728" name="Google Shape;728;p41"/>
          <p:cNvSpPr txBox="1"/>
          <p:nvPr>
            <p:ph idx="3" type="subTitle"/>
          </p:nvPr>
        </p:nvSpPr>
        <p:spPr>
          <a:xfrm>
            <a:off x="6732820" y="3485206"/>
            <a:ext cx="2269200" cy="7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Work Sans"/>
                <a:ea typeface="Work Sans"/>
                <a:cs typeface="Work Sans"/>
                <a:sym typeface="Work Sans"/>
              </a:rPr>
              <a:t>Với nhiều ứng dụng và cuộc thi nhỏ, landing page thu hút người dùng</a:t>
            </a:r>
            <a:endParaRPr sz="1300">
              <a:latin typeface="Work Sans"/>
              <a:ea typeface="Work Sans"/>
              <a:cs typeface="Work Sans"/>
              <a:sym typeface="Work Sans"/>
            </a:endParaRPr>
          </a:p>
        </p:txBody>
      </p:sp>
      <p:grpSp>
        <p:nvGrpSpPr>
          <p:cNvPr id="729" name="Google Shape;729;p41"/>
          <p:cNvGrpSpPr/>
          <p:nvPr/>
        </p:nvGrpSpPr>
        <p:grpSpPr>
          <a:xfrm>
            <a:off x="7549905" y="1976173"/>
            <a:ext cx="587190" cy="450592"/>
            <a:chOff x="3516850" y="3406526"/>
            <a:chExt cx="369674" cy="254644"/>
          </a:xfrm>
        </p:grpSpPr>
        <p:sp>
          <p:nvSpPr>
            <p:cNvPr id="730" name="Google Shape;730;p41"/>
            <p:cNvSpPr/>
            <p:nvPr/>
          </p:nvSpPr>
          <p:spPr>
            <a:xfrm>
              <a:off x="3570421" y="3564577"/>
              <a:ext cx="32" cy="32"/>
            </a:xfrm>
            <a:custGeom>
              <a:rect b="b" l="l" r="r" t="t"/>
              <a:pathLst>
                <a:path extrusionOk="0" h="1" w="1">
                  <a:moveTo>
                    <a:pt x="0"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9" name="Google Shape;739;p42"/>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TẦM QUAN TRỌNG</a:t>
            </a:r>
            <a:endParaRPr b="1">
              <a:solidFill>
                <a:schemeClr val="accent1"/>
              </a:solidFill>
              <a:latin typeface="Barlow"/>
              <a:ea typeface="Barlow"/>
              <a:cs typeface="Barlow"/>
              <a:sym typeface="Barlow"/>
            </a:endParaRPr>
          </a:p>
        </p:txBody>
      </p:sp>
      <p:sp>
        <p:nvSpPr>
          <p:cNvPr id="740" name="Google Shape;740;p42"/>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Tăng tỉ lệ chuyển đổi</a:t>
            </a:r>
            <a:endParaRPr b="1">
              <a:solidFill>
                <a:schemeClr val="lt1"/>
              </a:solidFill>
              <a:highlight>
                <a:schemeClr val="accent1"/>
              </a:highlight>
              <a:latin typeface="Barlow"/>
              <a:ea typeface="Barlow"/>
              <a:cs typeface="Barlow"/>
              <a:sym typeface="Barlow"/>
            </a:endParaRPr>
          </a:p>
        </p:txBody>
      </p:sp>
      <p:sp>
        <p:nvSpPr>
          <p:cNvPr id="741" name="Google Shape;741;p42"/>
          <p:cNvSpPr txBox="1"/>
          <p:nvPr/>
        </p:nvSpPr>
        <p:spPr>
          <a:xfrm>
            <a:off x="381975" y="1723400"/>
            <a:ext cx="39444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Việc sử dụng Landing page vì chúng sẽ giúp gia tăng lượng khách hàng tiềm năng.</a:t>
            </a:r>
            <a:endParaRPr>
              <a:solidFill>
                <a:schemeClr val="dk1"/>
              </a:solidFill>
              <a:latin typeface="Be Vietnam"/>
              <a:ea typeface="Be Vietnam"/>
              <a:cs typeface="Be Vietnam"/>
              <a:sym typeface="Be Vietnam"/>
            </a:endParaRPr>
          </a:p>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Số lượng khách hàng ngày tăng lên càng cho thấy được khả năng ưu việt của giải pháp bán hàng online này.</a:t>
            </a:r>
            <a:endParaRPr>
              <a:solidFill>
                <a:schemeClr val="dk1"/>
              </a:solidFill>
              <a:latin typeface="Be Vietnam"/>
              <a:ea typeface="Be Vietnam"/>
              <a:cs typeface="Be Vietnam"/>
              <a:sym typeface="Be Vietnam"/>
            </a:endParaRPr>
          </a:p>
        </p:txBody>
      </p:sp>
      <p:pic>
        <p:nvPicPr>
          <p:cNvPr id="742" name="Google Shape;742;p42"/>
          <p:cNvPicPr preferRelativeResize="0"/>
          <p:nvPr/>
        </p:nvPicPr>
        <p:blipFill>
          <a:blip r:embed="rId3">
            <a:alphaModFix/>
          </a:blip>
          <a:stretch>
            <a:fillRect/>
          </a:stretch>
        </p:blipFill>
        <p:spPr>
          <a:xfrm>
            <a:off x="5125700" y="63825"/>
            <a:ext cx="3469956" cy="4848699"/>
          </a:xfrm>
          <a:prstGeom prst="rect">
            <a:avLst/>
          </a:prstGeom>
          <a:noFill/>
          <a:ln>
            <a:noFill/>
          </a:ln>
        </p:spPr>
      </p:pic>
      <p:sp>
        <p:nvSpPr>
          <p:cNvPr id="743" name="Google Shape;743;p42"/>
          <p:cNvSpPr/>
          <p:nvPr/>
        </p:nvSpPr>
        <p:spPr>
          <a:xfrm>
            <a:off x="5175725" y="1193525"/>
            <a:ext cx="1469100" cy="8229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p42"/>
          <p:cNvCxnSpPr/>
          <p:nvPr/>
        </p:nvCxnSpPr>
        <p:spPr>
          <a:xfrm flipH="1" rot="10800000">
            <a:off x="4743750" y="1956675"/>
            <a:ext cx="432000" cy="415200"/>
          </a:xfrm>
          <a:prstGeom prst="straightConnector1">
            <a:avLst/>
          </a:prstGeom>
          <a:noFill/>
          <a:ln cap="flat" cmpd="sng" w="19050">
            <a:solidFill>
              <a:srgbClr val="FFD966"/>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43"/>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TẦM QUAN TRỌNG</a:t>
            </a:r>
            <a:endParaRPr b="1">
              <a:solidFill>
                <a:schemeClr val="accent1"/>
              </a:solidFill>
              <a:latin typeface="Barlow"/>
              <a:ea typeface="Barlow"/>
              <a:cs typeface="Barlow"/>
              <a:sym typeface="Barlow"/>
            </a:endParaRPr>
          </a:p>
        </p:txBody>
      </p:sp>
      <p:sp>
        <p:nvSpPr>
          <p:cNvPr id="751" name="Google Shape;751;p43"/>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Truyền tải thông điệp</a:t>
            </a:r>
            <a:endParaRPr b="1">
              <a:solidFill>
                <a:schemeClr val="lt1"/>
              </a:solidFill>
              <a:highlight>
                <a:schemeClr val="accent1"/>
              </a:highlight>
              <a:latin typeface="Barlow"/>
              <a:ea typeface="Barlow"/>
              <a:cs typeface="Barlow"/>
              <a:sym typeface="Barlow"/>
            </a:endParaRPr>
          </a:p>
        </p:txBody>
      </p:sp>
      <p:sp>
        <p:nvSpPr>
          <p:cNvPr id="752" name="Google Shape;752;p43"/>
          <p:cNvSpPr txBox="1"/>
          <p:nvPr/>
        </p:nvSpPr>
        <p:spPr>
          <a:xfrm>
            <a:off x="381975" y="1723400"/>
            <a:ext cx="33846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Khiến khách hàng nhớ đến thương hiệu, công ty của bạn và tạo được sự tin tưởng tối đa.</a:t>
            </a:r>
            <a:endParaRPr>
              <a:solidFill>
                <a:schemeClr val="dk1"/>
              </a:solidFill>
              <a:latin typeface="Be Vietnam"/>
              <a:ea typeface="Be Vietnam"/>
              <a:cs typeface="Be Vietnam"/>
              <a:sym typeface="Be Vietnam"/>
            </a:endParaRPr>
          </a:p>
        </p:txBody>
      </p:sp>
      <p:pic>
        <p:nvPicPr>
          <p:cNvPr id="753" name="Google Shape;753;p43"/>
          <p:cNvPicPr preferRelativeResize="0"/>
          <p:nvPr/>
        </p:nvPicPr>
        <p:blipFill rotWithShape="1">
          <a:blip r:embed="rId3">
            <a:alphaModFix/>
          </a:blip>
          <a:srcRect b="0" l="0" r="0" t="0"/>
          <a:stretch/>
        </p:blipFill>
        <p:spPr>
          <a:xfrm>
            <a:off x="3953125" y="1581925"/>
            <a:ext cx="4976149" cy="3303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9" name="Google Shape;759;p44"/>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TẦM QUAN TRỌNG</a:t>
            </a:r>
            <a:endParaRPr b="1">
              <a:solidFill>
                <a:schemeClr val="accent1"/>
              </a:solidFill>
              <a:latin typeface="Barlow"/>
              <a:ea typeface="Barlow"/>
              <a:cs typeface="Barlow"/>
              <a:sym typeface="Barlow"/>
            </a:endParaRPr>
          </a:p>
        </p:txBody>
      </p:sp>
      <p:sp>
        <p:nvSpPr>
          <p:cNvPr id="760" name="Google Shape;760;p44"/>
          <p:cNvSpPr txBox="1"/>
          <p:nvPr>
            <p:ph idx="2"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Tạo mạng lưới khách hàng thân thiết</a:t>
            </a:r>
            <a:endParaRPr b="1">
              <a:solidFill>
                <a:schemeClr val="lt1"/>
              </a:solidFill>
              <a:highlight>
                <a:schemeClr val="accent1"/>
              </a:highlight>
              <a:latin typeface="Barlow"/>
              <a:ea typeface="Barlow"/>
              <a:cs typeface="Barlow"/>
              <a:sym typeface="Barlow"/>
            </a:endParaRPr>
          </a:p>
        </p:txBody>
      </p:sp>
      <p:sp>
        <p:nvSpPr>
          <p:cNvPr id="761" name="Google Shape;761;p44"/>
          <p:cNvSpPr txBox="1"/>
          <p:nvPr/>
        </p:nvSpPr>
        <p:spPr>
          <a:xfrm>
            <a:off x="381975" y="1723400"/>
            <a:ext cx="39177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Tối đa hóa sự thân thiện để người dùng dễ sử dụng. </a:t>
            </a:r>
            <a:endParaRPr>
              <a:solidFill>
                <a:schemeClr val="dk1"/>
              </a:solidFill>
              <a:latin typeface="Be Vietnam"/>
              <a:ea typeface="Be Vietnam"/>
              <a:cs typeface="Be Vietnam"/>
              <a:sym typeface="Be Vietnam"/>
            </a:endParaRPr>
          </a:p>
          <a:p>
            <a:pPr indent="-317500" lvl="0" marL="457200" rtl="0" algn="just">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Mỗi trò chơi hay sản phẩm trên Landing page khiến khách hàng được trải nghiệm những điều thú vị. </a:t>
            </a:r>
            <a:endParaRPr>
              <a:solidFill>
                <a:schemeClr val="dk1"/>
              </a:solidFill>
              <a:latin typeface="Be Vietnam"/>
              <a:ea typeface="Be Vietnam"/>
              <a:cs typeface="Be Vietnam"/>
              <a:sym typeface="Be Vietnam"/>
            </a:endParaRPr>
          </a:p>
          <a:p>
            <a:pPr indent="-317500" lvl="0" marL="457200" rtl="0" algn="just">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Từ đó người dùng khác khi truy cập vào trang sẽ tìm kiếm những lợi ích và thông tin mình mong muốn.</a:t>
            </a:r>
            <a:endParaRPr>
              <a:solidFill>
                <a:schemeClr val="dk1"/>
              </a:solidFill>
              <a:latin typeface="Be Vietnam"/>
              <a:ea typeface="Be Vietnam"/>
              <a:cs typeface="Be Vietnam"/>
              <a:sym typeface="Be Vietnam"/>
            </a:endParaRPr>
          </a:p>
        </p:txBody>
      </p:sp>
      <p:pic>
        <p:nvPicPr>
          <p:cNvPr id="762" name="Google Shape;762;p44"/>
          <p:cNvPicPr preferRelativeResize="0"/>
          <p:nvPr/>
        </p:nvPicPr>
        <p:blipFill rotWithShape="1">
          <a:blip r:embed="rId3">
            <a:alphaModFix/>
          </a:blip>
          <a:srcRect b="0" l="0" r="0" t="0"/>
          <a:stretch/>
        </p:blipFill>
        <p:spPr>
          <a:xfrm>
            <a:off x="4580652" y="1482950"/>
            <a:ext cx="4364951" cy="3596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8" name="Google Shape;768;p45"/>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TẦM QUAN TRỌNG</a:t>
            </a:r>
            <a:endParaRPr b="1">
              <a:solidFill>
                <a:schemeClr val="accent1"/>
              </a:solidFill>
              <a:latin typeface="Barlow"/>
              <a:ea typeface="Barlow"/>
              <a:cs typeface="Barlow"/>
              <a:sym typeface="Barlow"/>
            </a:endParaRPr>
          </a:p>
        </p:txBody>
      </p:sp>
      <p:sp>
        <p:nvSpPr>
          <p:cNvPr id="769" name="Google Shape;769;p45"/>
          <p:cNvSpPr txBox="1"/>
          <p:nvPr>
            <p:ph idx="2"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Tạo hình thức quảng cáo mới</a:t>
            </a:r>
            <a:endParaRPr b="1">
              <a:solidFill>
                <a:schemeClr val="lt1"/>
              </a:solidFill>
              <a:highlight>
                <a:schemeClr val="accent1"/>
              </a:highlight>
              <a:latin typeface="Barlow"/>
              <a:ea typeface="Barlow"/>
              <a:cs typeface="Barlow"/>
              <a:sym typeface="Barlow"/>
            </a:endParaRPr>
          </a:p>
        </p:txBody>
      </p:sp>
      <p:sp>
        <p:nvSpPr>
          <p:cNvPr id="770" name="Google Shape;770;p45"/>
          <p:cNvSpPr txBox="1"/>
          <p:nvPr/>
        </p:nvSpPr>
        <p:spPr>
          <a:xfrm>
            <a:off x="381975" y="1723400"/>
            <a:ext cx="3224700" cy="266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Landing page đã trở thành một hình thức quảng bá đem lại nhiều hiệu quả bằng cách tạo ra nhiều ứng dụng thu hút khách hàng tham gia như nhận ưu đãi khi mua hàng, tham gia cuộc thi nhỏ để nhận quà…</a:t>
            </a:r>
            <a:endParaRPr>
              <a:solidFill>
                <a:schemeClr val="dk1"/>
              </a:solidFill>
              <a:latin typeface="Be Vietnam"/>
              <a:ea typeface="Be Vietnam"/>
              <a:cs typeface="Be Vietnam"/>
              <a:sym typeface="Be Vietnam"/>
            </a:endParaRPr>
          </a:p>
        </p:txBody>
      </p:sp>
      <p:pic>
        <p:nvPicPr>
          <p:cNvPr id="771" name="Google Shape;771;p45"/>
          <p:cNvPicPr preferRelativeResize="0"/>
          <p:nvPr/>
        </p:nvPicPr>
        <p:blipFill rotWithShape="1">
          <a:blip r:embed="rId3">
            <a:alphaModFix/>
          </a:blip>
          <a:srcRect b="0" l="0" r="0" t="0"/>
          <a:stretch/>
        </p:blipFill>
        <p:spPr>
          <a:xfrm>
            <a:off x="3730951" y="1544273"/>
            <a:ext cx="5374525" cy="294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6"/>
          <p:cNvSpPr txBox="1"/>
          <p:nvPr>
            <p:ph idx="2" type="title"/>
          </p:nvPr>
        </p:nvSpPr>
        <p:spPr>
          <a:xfrm>
            <a:off x="6796400" y="675825"/>
            <a:ext cx="1632600" cy="10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77" name="Google Shape;777;p46"/>
          <p:cNvSpPr txBox="1"/>
          <p:nvPr>
            <p:ph idx="1" type="subTitle"/>
          </p:nvPr>
        </p:nvSpPr>
        <p:spPr>
          <a:xfrm>
            <a:off x="4877000" y="3906675"/>
            <a:ext cx="3552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Work Sans"/>
                <a:ea typeface="Work Sans"/>
                <a:cs typeface="Work Sans"/>
                <a:sym typeface="Work Sans"/>
              </a:rPr>
              <a:t>Làm thế nào để chuyển đổi </a:t>
            </a:r>
            <a:endParaRPr>
              <a:latin typeface="Work Sans"/>
              <a:ea typeface="Work Sans"/>
              <a:cs typeface="Work Sans"/>
              <a:sym typeface="Work Sans"/>
            </a:endParaRPr>
          </a:p>
          <a:p>
            <a:pPr indent="0" lvl="0" marL="0" rtl="0" algn="r">
              <a:spcBef>
                <a:spcPts val="0"/>
              </a:spcBef>
              <a:spcAft>
                <a:spcPts val="0"/>
              </a:spcAft>
              <a:buNone/>
            </a:pPr>
            <a:r>
              <a:rPr lang="en">
                <a:latin typeface="Work Sans"/>
                <a:ea typeface="Work Sans"/>
                <a:cs typeface="Work Sans"/>
                <a:sym typeface="Work Sans"/>
              </a:rPr>
              <a:t>người truy cập trở thành </a:t>
            </a:r>
            <a:endParaRPr>
              <a:latin typeface="Work Sans"/>
              <a:ea typeface="Work Sans"/>
              <a:cs typeface="Work Sans"/>
              <a:sym typeface="Work Sans"/>
            </a:endParaRPr>
          </a:p>
          <a:p>
            <a:pPr indent="0" lvl="0" marL="0" rtl="0" algn="r">
              <a:spcBef>
                <a:spcPts val="0"/>
              </a:spcBef>
              <a:spcAft>
                <a:spcPts val="0"/>
              </a:spcAft>
              <a:buNone/>
            </a:pPr>
            <a:r>
              <a:rPr lang="en">
                <a:latin typeface="Work Sans"/>
                <a:ea typeface="Work Sans"/>
                <a:cs typeface="Work Sans"/>
                <a:sym typeface="Work Sans"/>
              </a:rPr>
              <a:t>khách hàng của doanh nghiệp </a:t>
            </a:r>
            <a:endParaRPr>
              <a:latin typeface="Work Sans"/>
              <a:ea typeface="Work Sans"/>
              <a:cs typeface="Work Sans"/>
              <a:sym typeface="Work Sans"/>
            </a:endParaRPr>
          </a:p>
        </p:txBody>
      </p:sp>
      <p:sp>
        <p:nvSpPr>
          <p:cNvPr id="778" name="Google Shape;778;p46"/>
          <p:cNvSpPr txBox="1"/>
          <p:nvPr>
            <p:ph type="title"/>
          </p:nvPr>
        </p:nvSpPr>
        <p:spPr>
          <a:xfrm>
            <a:off x="3135850" y="1543925"/>
            <a:ext cx="5292900" cy="154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Barlow"/>
                <a:ea typeface="Barlow"/>
                <a:cs typeface="Barlow"/>
                <a:sym typeface="Barlow"/>
              </a:rPr>
              <a:t>BÍ QUYẾT </a:t>
            </a:r>
            <a:endParaRPr b="1">
              <a:solidFill>
                <a:schemeClr val="accent1"/>
              </a:solidFill>
              <a:latin typeface="Barlow"/>
              <a:ea typeface="Barlow"/>
              <a:cs typeface="Barlow"/>
              <a:sym typeface="Barlow"/>
            </a:endParaRPr>
          </a:p>
          <a:p>
            <a:pPr indent="0" lvl="0" marL="0" rtl="0" algn="r">
              <a:spcBef>
                <a:spcPts val="0"/>
              </a:spcBef>
              <a:spcAft>
                <a:spcPts val="0"/>
              </a:spcAft>
              <a:buNone/>
            </a:pPr>
            <a:r>
              <a:rPr b="1" lang="en" sz="3000">
                <a:solidFill>
                  <a:schemeClr val="accent1"/>
                </a:solidFill>
                <a:latin typeface="Barlow"/>
                <a:ea typeface="Barlow"/>
                <a:cs typeface="Barlow"/>
                <a:sym typeface="Barlow"/>
              </a:rPr>
              <a:t>TẠO</a:t>
            </a:r>
            <a:r>
              <a:rPr b="1" lang="en" sz="3000">
                <a:solidFill>
                  <a:schemeClr val="accent1"/>
                </a:solidFill>
                <a:latin typeface="Barlow"/>
                <a:ea typeface="Barlow"/>
                <a:cs typeface="Barlow"/>
                <a:sym typeface="Barlow"/>
              </a:rPr>
              <a:t> LANDING PAGE</a:t>
            </a:r>
            <a:endParaRPr b="1" sz="3000">
              <a:solidFill>
                <a:schemeClr val="accent1"/>
              </a:solidFill>
              <a:latin typeface="Barlow"/>
              <a:ea typeface="Barlow"/>
              <a:cs typeface="Barlow"/>
              <a:sym typeface="Barlow"/>
            </a:endParaRPr>
          </a:p>
        </p:txBody>
      </p:sp>
      <p:cxnSp>
        <p:nvCxnSpPr>
          <p:cNvPr id="779" name="Google Shape;779;p46"/>
          <p:cNvCxnSpPr/>
          <p:nvPr/>
        </p:nvCxnSpPr>
        <p:spPr>
          <a:xfrm>
            <a:off x="5229325" y="3295650"/>
            <a:ext cx="3914700" cy="0"/>
          </a:xfrm>
          <a:prstGeom prst="straightConnector1">
            <a:avLst/>
          </a:prstGeom>
          <a:noFill/>
          <a:ln cap="flat" cmpd="sng" w="76200">
            <a:solidFill>
              <a:schemeClr val="accent1"/>
            </a:solidFill>
            <a:prstDash val="solid"/>
            <a:round/>
            <a:headEnd len="med" w="med" type="none"/>
            <a:tailEnd len="med" w="med" type="none"/>
          </a:ln>
        </p:spPr>
      </p:cxnSp>
      <p:sp>
        <p:nvSpPr>
          <p:cNvPr id="780" name="Google Shape;78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46"/>
          <p:cNvSpPr/>
          <p:nvPr/>
        </p:nvSpPr>
        <p:spPr>
          <a:xfrm>
            <a:off x="100380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120812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46"/>
          <p:cNvPicPr preferRelativeResize="0"/>
          <p:nvPr/>
        </p:nvPicPr>
        <p:blipFill>
          <a:blip r:embed="rId3">
            <a:alphaModFix/>
          </a:blip>
          <a:stretch>
            <a:fillRect/>
          </a:stretch>
        </p:blipFill>
        <p:spPr>
          <a:xfrm>
            <a:off x="383375" y="296775"/>
            <a:ext cx="3747425" cy="471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9" name="Google Shape;789;p47"/>
          <p:cNvPicPr preferRelativeResize="0"/>
          <p:nvPr/>
        </p:nvPicPr>
        <p:blipFill rotWithShape="1">
          <a:blip r:embed="rId3">
            <a:alphaModFix/>
          </a:blip>
          <a:srcRect b="0" l="5131" r="3560" t="0"/>
          <a:stretch/>
        </p:blipFill>
        <p:spPr>
          <a:xfrm>
            <a:off x="408625" y="672900"/>
            <a:ext cx="8252700" cy="3961500"/>
          </a:xfrm>
          <a:prstGeom prst="rect">
            <a:avLst/>
          </a:prstGeom>
          <a:noFill/>
          <a:ln>
            <a:noFill/>
          </a:ln>
        </p:spPr>
      </p:pic>
      <p:sp>
        <p:nvSpPr>
          <p:cNvPr id="790" name="Google Shape;790;p47"/>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HÀNH TRÌNH</a:t>
            </a:r>
            <a:r>
              <a:rPr b="1" lang="en">
                <a:solidFill>
                  <a:schemeClr val="accent1"/>
                </a:solidFill>
                <a:latin typeface="Barlow"/>
                <a:ea typeface="Barlow"/>
                <a:cs typeface="Barlow"/>
                <a:sym typeface="Barlow"/>
              </a:rPr>
              <a:t> KHÁCH HÀNG</a:t>
            </a:r>
            <a:endParaRPr b="1">
              <a:solidFill>
                <a:schemeClr val="accent1"/>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p48"/>
          <p:cNvSpPr txBox="1"/>
          <p:nvPr>
            <p:ph idx="4294967295" type="title"/>
          </p:nvPr>
        </p:nvSpPr>
        <p:spPr>
          <a:xfrm flipH="1">
            <a:off x="714950" y="249412"/>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VÍ DỤ:</a:t>
            </a:r>
            <a:endParaRPr b="1">
              <a:solidFill>
                <a:schemeClr val="accent1"/>
              </a:solidFill>
              <a:latin typeface="Barlow"/>
              <a:ea typeface="Barlow"/>
              <a:cs typeface="Barlow"/>
              <a:sym typeface="Barlow"/>
            </a:endParaRPr>
          </a:p>
        </p:txBody>
      </p:sp>
      <p:pic>
        <p:nvPicPr>
          <p:cNvPr id="797" name="Google Shape;797;p48"/>
          <p:cNvPicPr preferRelativeResize="0"/>
          <p:nvPr/>
        </p:nvPicPr>
        <p:blipFill rotWithShape="1">
          <a:blip r:embed="rId3">
            <a:alphaModFix/>
          </a:blip>
          <a:srcRect b="0" l="0" r="0" t="0"/>
          <a:stretch/>
        </p:blipFill>
        <p:spPr>
          <a:xfrm>
            <a:off x="2575550" y="249400"/>
            <a:ext cx="4486774" cy="4831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3" name="Google Shape;803;p49"/>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04" name="Google Shape;804;p49"/>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Theo dõi khách truy cập website</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a:solidFill>
                <a:schemeClr val="lt1"/>
              </a:solidFill>
              <a:highlight>
                <a:schemeClr val="accent1"/>
              </a:highlight>
              <a:latin typeface="Barlow"/>
              <a:ea typeface="Barlow"/>
              <a:cs typeface="Barlow"/>
              <a:sym typeface="Barlow"/>
            </a:endParaRPr>
          </a:p>
        </p:txBody>
      </p:sp>
      <p:pic>
        <p:nvPicPr>
          <p:cNvPr id="805" name="Google Shape;805;p49"/>
          <p:cNvPicPr preferRelativeResize="0"/>
          <p:nvPr/>
        </p:nvPicPr>
        <p:blipFill rotWithShape="1">
          <a:blip r:embed="rId3">
            <a:alphaModFix/>
          </a:blip>
          <a:srcRect b="0" l="0" r="1777" t="0"/>
          <a:stretch/>
        </p:blipFill>
        <p:spPr>
          <a:xfrm>
            <a:off x="0" y="1339300"/>
            <a:ext cx="9144001" cy="3258440"/>
          </a:xfrm>
          <a:prstGeom prst="rect">
            <a:avLst/>
          </a:prstGeom>
          <a:noFill/>
          <a:ln>
            <a:noFill/>
          </a:ln>
        </p:spPr>
      </p:pic>
      <p:sp>
        <p:nvSpPr>
          <p:cNvPr id="806" name="Google Shape;806;p49"/>
          <p:cNvSpPr/>
          <p:nvPr/>
        </p:nvSpPr>
        <p:spPr>
          <a:xfrm>
            <a:off x="-125" y="4749700"/>
            <a:ext cx="9144000" cy="3936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50"/>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13" name="Google Shape;813;p50"/>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Tích hợp Live chat để giao tiếp với khách hàng tiềm năng và </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Khai thác mạng xã hội kết nối trên Landing page</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a:solidFill>
                <a:schemeClr val="lt1"/>
              </a:solidFill>
              <a:highlight>
                <a:schemeClr val="accent1"/>
              </a:highlight>
              <a:latin typeface="Barlow"/>
              <a:ea typeface="Barlow"/>
              <a:cs typeface="Barlow"/>
              <a:sym typeface="Barlow"/>
            </a:endParaRPr>
          </a:p>
        </p:txBody>
      </p:sp>
      <p:pic>
        <p:nvPicPr>
          <p:cNvPr id="814" name="Google Shape;814;p50"/>
          <p:cNvPicPr preferRelativeResize="0"/>
          <p:nvPr/>
        </p:nvPicPr>
        <p:blipFill rotWithShape="1">
          <a:blip r:embed="rId3">
            <a:alphaModFix/>
          </a:blip>
          <a:srcRect b="0" l="0" r="0" t="0"/>
          <a:stretch/>
        </p:blipFill>
        <p:spPr>
          <a:xfrm>
            <a:off x="0" y="1563550"/>
            <a:ext cx="5551500" cy="3186300"/>
          </a:xfrm>
          <a:prstGeom prst="rect">
            <a:avLst/>
          </a:prstGeom>
          <a:noFill/>
          <a:ln>
            <a:noFill/>
          </a:ln>
        </p:spPr>
      </p:pic>
      <p:pic>
        <p:nvPicPr>
          <p:cNvPr id="815" name="Google Shape;815;p50"/>
          <p:cNvPicPr preferRelativeResize="0"/>
          <p:nvPr/>
        </p:nvPicPr>
        <p:blipFill>
          <a:blip r:embed="rId4">
            <a:alphaModFix/>
          </a:blip>
          <a:stretch>
            <a:fillRect/>
          </a:stretch>
        </p:blipFill>
        <p:spPr>
          <a:xfrm>
            <a:off x="5640725" y="1565000"/>
            <a:ext cx="3464755" cy="3186299"/>
          </a:xfrm>
          <a:prstGeom prst="rect">
            <a:avLst/>
          </a:prstGeom>
          <a:noFill/>
          <a:ln>
            <a:noFill/>
          </a:ln>
        </p:spPr>
      </p:pic>
      <p:sp>
        <p:nvSpPr>
          <p:cNvPr id="816" name="Google Shape;816;p50"/>
          <p:cNvSpPr/>
          <p:nvPr/>
        </p:nvSpPr>
        <p:spPr>
          <a:xfrm>
            <a:off x="-125" y="4788175"/>
            <a:ext cx="9144000" cy="3552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3"/>
          <p:cNvSpPr/>
          <p:nvPr/>
        </p:nvSpPr>
        <p:spPr>
          <a:xfrm>
            <a:off x="596965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617397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txBox="1"/>
          <p:nvPr>
            <p:ph idx="1" type="subTitle"/>
          </p:nvPr>
        </p:nvSpPr>
        <p:spPr>
          <a:xfrm>
            <a:off x="1440721" y="2042425"/>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Work Sans"/>
                <a:ea typeface="Work Sans"/>
                <a:cs typeface="Work Sans"/>
                <a:sym typeface="Work Sans"/>
              </a:rPr>
              <a:t>Landing page là gì và phân loại</a:t>
            </a:r>
            <a:endParaRPr sz="1200">
              <a:latin typeface="Work Sans"/>
              <a:ea typeface="Work Sans"/>
              <a:cs typeface="Work Sans"/>
              <a:sym typeface="Work Sans"/>
            </a:endParaRPr>
          </a:p>
        </p:txBody>
      </p:sp>
      <p:sp>
        <p:nvSpPr>
          <p:cNvPr id="562" name="Google Shape;562;p33"/>
          <p:cNvSpPr txBox="1"/>
          <p:nvPr>
            <p:ph type="title"/>
          </p:nvPr>
        </p:nvSpPr>
        <p:spPr>
          <a:xfrm>
            <a:off x="718750" y="1709087"/>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01</a:t>
            </a:r>
            <a:endParaRPr b="1">
              <a:latin typeface="Barlow"/>
              <a:ea typeface="Barlow"/>
              <a:cs typeface="Barlow"/>
              <a:sym typeface="Barlow"/>
            </a:endParaRPr>
          </a:p>
        </p:txBody>
      </p:sp>
      <p:sp>
        <p:nvSpPr>
          <p:cNvPr id="563" name="Google Shape;563;p33"/>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HÔM NAY CÓ GÌ?</a:t>
            </a:r>
            <a:endParaRPr b="1">
              <a:solidFill>
                <a:schemeClr val="accent1"/>
              </a:solidFill>
              <a:latin typeface="Barlow"/>
              <a:ea typeface="Barlow"/>
              <a:cs typeface="Barlow"/>
              <a:sym typeface="Barlow"/>
            </a:endParaRPr>
          </a:p>
        </p:txBody>
      </p:sp>
      <p:sp>
        <p:nvSpPr>
          <p:cNvPr id="564" name="Google Shape;564;p33"/>
          <p:cNvSpPr txBox="1"/>
          <p:nvPr>
            <p:ph idx="13" type="title"/>
          </p:nvPr>
        </p:nvSpPr>
        <p:spPr>
          <a:xfrm>
            <a:off x="718750" y="3430654"/>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03</a:t>
            </a:r>
            <a:endParaRPr b="1">
              <a:latin typeface="Barlow"/>
              <a:ea typeface="Barlow"/>
              <a:cs typeface="Barlow"/>
              <a:sym typeface="Barlow"/>
            </a:endParaRPr>
          </a:p>
        </p:txBody>
      </p:sp>
      <p:sp>
        <p:nvSpPr>
          <p:cNvPr id="565" name="Google Shape;565;p33"/>
          <p:cNvSpPr txBox="1"/>
          <p:nvPr>
            <p:ph idx="14" type="subTitle"/>
          </p:nvPr>
        </p:nvSpPr>
        <p:spPr>
          <a:xfrm>
            <a:off x="1440721" y="3763992"/>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Work Sans"/>
                <a:ea typeface="Work Sans"/>
                <a:cs typeface="Work Sans"/>
                <a:sym typeface="Work Sans"/>
              </a:rPr>
              <a:t>Làm thế nào để chuyển đổi người truy cập trở thành khách hàng của doanh nghiệp </a:t>
            </a:r>
            <a:endParaRPr sz="1200">
              <a:latin typeface="Work Sans"/>
              <a:ea typeface="Work Sans"/>
              <a:cs typeface="Work Sans"/>
              <a:sym typeface="Work Sans"/>
            </a:endParaRPr>
          </a:p>
        </p:txBody>
      </p:sp>
      <p:sp>
        <p:nvSpPr>
          <p:cNvPr id="566" name="Google Shape;566;p33"/>
          <p:cNvSpPr txBox="1"/>
          <p:nvPr>
            <p:ph idx="15" type="subTitle"/>
          </p:nvPr>
        </p:nvSpPr>
        <p:spPr>
          <a:xfrm>
            <a:off x="1440721" y="3388442"/>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Bí quyết thực chiến</a:t>
            </a:r>
            <a:endParaRPr>
              <a:latin typeface="Barlow"/>
              <a:ea typeface="Barlow"/>
              <a:cs typeface="Barlow"/>
              <a:sym typeface="Barlow"/>
            </a:endParaRPr>
          </a:p>
        </p:txBody>
      </p:sp>
      <p:sp>
        <p:nvSpPr>
          <p:cNvPr id="567" name="Google Shape;567;p33"/>
          <p:cNvSpPr txBox="1"/>
          <p:nvPr>
            <p:ph idx="7" type="title"/>
          </p:nvPr>
        </p:nvSpPr>
        <p:spPr>
          <a:xfrm>
            <a:off x="718750" y="2569870"/>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02</a:t>
            </a:r>
            <a:endParaRPr b="1">
              <a:latin typeface="Barlow"/>
              <a:ea typeface="Barlow"/>
              <a:cs typeface="Barlow"/>
              <a:sym typeface="Barlow"/>
            </a:endParaRPr>
          </a:p>
        </p:txBody>
      </p:sp>
      <p:sp>
        <p:nvSpPr>
          <p:cNvPr id="568" name="Google Shape;568;p33"/>
          <p:cNvSpPr txBox="1"/>
          <p:nvPr>
            <p:ph idx="8" type="subTitle"/>
          </p:nvPr>
        </p:nvSpPr>
        <p:spPr>
          <a:xfrm>
            <a:off x="1440721" y="2903208"/>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Work Sans"/>
                <a:ea typeface="Work Sans"/>
                <a:cs typeface="Work Sans"/>
                <a:sym typeface="Work Sans"/>
              </a:rPr>
              <a:t>Hiểu hơn về vai trò của Landing Page trong chiến dịch Digital Marketing tổng thể</a:t>
            </a:r>
            <a:endParaRPr sz="1200">
              <a:latin typeface="Work Sans"/>
              <a:ea typeface="Work Sans"/>
              <a:cs typeface="Work Sans"/>
              <a:sym typeface="Work Sans"/>
            </a:endParaRPr>
          </a:p>
        </p:txBody>
      </p:sp>
      <p:sp>
        <p:nvSpPr>
          <p:cNvPr id="569" name="Google Shape;569;p33"/>
          <p:cNvSpPr txBox="1"/>
          <p:nvPr>
            <p:ph idx="9" type="subTitle"/>
          </p:nvPr>
        </p:nvSpPr>
        <p:spPr>
          <a:xfrm>
            <a:off x="1440721" y="2527658"/>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Tầm quan trọng</a:t>
            </a:r>
            <a:endParaRPr>
              <a:latin typeface="Barlow"/>
              <a:ea typeface="Barlow"/>
              <a:cs typeface="Barlow"/>
              <a:sym typeface="Barlow"/>
            </a:endParaRPr>
          </a:p>
        </p:txBody>
      </p:sp>
      <p:grpSp>
        <p:nvGrpSpPr>
          <p:cNvPr id="570" name="Google Shape;570;p33"/>
          <p:cNvGrpSpPr/>
          <p:nvPr/>
        </p:nvGrpSpPr>
        <p:grpSpPr>
          <a:xfrm>
            <a:off x="4661288" y="537368"/>
            <a:ext cx="644323" cy="911522"/>
            <a:chOff x="9884101" y="2516393"/>
            <a:chExt cx="644323" cy="911522"/>
          </a:xfrm>
        </p:grpSpPr>
        <p:sp>
          <p:nvSpPr>
            <p:cNvPr id="571" name="Google Shape;571;p33"/>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33"/>
          <p:cNvSpPr txBox="1"/>
          <p:nvPr>
            <p:ph idx="9" type="subTitle"/>
          </p:nvPr>
        </p:nvSpPr>
        <p:spPr>
          <a:xfrm>
            <a:off x="1440721" y="1666858"/>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Chức năng</a:t>
            </a:r>
            <a:endParaRPr>
              <a:latin typeface="Barlow"/>
              <a:ea typeface="Barlow"/>
              <a:cs typeface="Barlow"/>
              <a:sym typeface="Barlow"/>
            </a:endParaRPr>
          </a:p>
        </p:txBody>
      </p:sp>
      <p:sp>
        <p:nvSpPr>
          <p:cNvPr id="593" name="Google Shape;593;p33"/>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Landing page</a:t>
            </a:r>
            <a:endParaRPr b="1">
              <a:solidFill>
                <a:schemeClr val="lt1"/>
              </a:solidFill>
              <a:highlight>
                <a:schemeClr val="accent1"/>
              </a:highlight>
              <a:latin typeface="Barlow"/>
              <a:ea typeface="Barlow"/>
              <a:cs typeface="Barlow"/>
              <a:sym typeface="Barlow"/>
            </a:endParaRPr>
          </a:p>
        </p:txBody>
      </p:sp>
      <p:grpSp>
        <p:nvGrpSpPr>
          <p:cNvPr id="594" name="Google Shape;594;p33"/>
          <p:cNvGrpSpPr/>
          <p:nvPr/>
        </p:nvGrpSpPr>
        <p:grpSpPr>
          <a:xfrm>
            <a:off x="250" y="2260650"/>
            <a:ext cx="1257300" cy="1732083"/>
            <a:chOff x="250" y="1976375"/>
            <a:chExt cx="1257300" cy="1732083"/>
          </a:xfrm>
        </p:grpSpPr>
        <p:cxnSp>
          <p:nvCxnSpPr>
            <p:cNvPr id="595" name="Google Shape;595;p33"/>
            <p:cNvCxnSpPr/>
            <p:nvPr/>
          </p:nvCxnSpPr>
          <p:spPr>
            <a:xfrm rot="10800000">
              <a:off x="250" y="1976375"/>
              <a:ext cx="1257300" cy="0"/>
            </a:xfrm>
            <a:prstGeom prst="straightConnector1">
              <a:avLst/>
            </a:prstGeom>
            <a:noFill/>
            <a:ln cap="flat" cmpd="sng" w="76200">
              <a:solidFill>
                <a:schemeClr val="accent1"/>
              </a:solidFill>
              <a:prstDash val="solid"/>
              <a:round/>
              <a:headEnd len="med" w="med" type="none"/>
              <a:tailEnd len="med" w="med" type="none"/>
            </a:ln>
          </p:spPr>
        </p:cxnSp>
        <p:cxnSp>
          <p:nvCxnSpPr>
            <p:cNvPr id="596" name="Google Shape;596;p33"/>
            <p:cNvCxnSpPr/>
            <p:nvPr/>
          </p:nvCxnSpPr>
          <p:spPr>
            <a:xfrm rot="10800000">
              <a:off x="250" y="2842417"/>
              <a:ext cx="1257300" cy="0"/>
            </a:xfrm>
            <a:prstGeom prst="straightConnector1">
              <a:avLst/>
            </a:prstGeom>
            <a:noFill/>
            <a:ln cap="flat" cmpd="sng" w="76200">
              <a:solidFill>
                <a:schemeClr val="accent1"/>
              </a:solidFill>
              <a:prstDash val="solid"/>
              <a:round/>
              <a:headEnd len="med" w="med" type="none"/>
              <a:tailEnd len="med" w="med" type="none"/>
            </a:ln>
          </p:spPr>
        </p:cxnSp>
        <p:cxnSp>
          <p:nvCxnSpPr>
            <p:cNvPr id="597" name="Google Shape;597;p33"/>
            <p:cNvCxnSpPr/>
            <p:nvPr/>
          </p:nvCxnSpPr>
          <p:spPr>
            <a:xfrm rot="10800000">
              <a:off x="250" y="3708458"/>
              <a:ext cx="1257300" cy="0"/>
            </a:xfrm>
            <a:prstGeom prst="straightConnector1">
              <a:avLst/>
            </a:prstGeom>
            <a:noFill/>
            <a:ln cap="flat" cmpd="sng" w="76200">
              <a:solidFill>
                <a:schemeClr val="accent1"/>
              </a:solidFill>
              <a:prstDash val="solid"/>
              <a:round/>
              <a:headEnd len="med" w="med" type="none"/>
              <a:tailEnd len="med" w="med" type="none"/>
            </a:ln>
          </p:spPr>
        </p:cxnSp>
      </p:grpSp>
      <p:pic>
        <p:nvPicPr>
          <p:cNvPr id="598" name="Google Shape;598;p33"/>
          <p:cNvPicPr preferRelativeResize="0"/>
          <p:nvPr/>
        </p:nvPicPr>
        <p:blipFill>
          <a:blip r:embed="rId3">
            <a:alphaModFix/>
          </a:blip>
          <a:stretch>
            <a:fillRect/>
          </a:stretch>
        </p:blipFill>
        <p:spPr>
          <a:xfrm>
            <a:off x="5189225" y="695600"/>
            <a:ext cx="3805025" cy="3142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2" name="Google Shape;822;p51"/>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23" name="Google Shape;823;p51"/>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Tăng cường chất lượng dịch vụ chăm sóc khách hàng và </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Lắng nghe phản hồi và ý kiến của khách hàng</a:t>
            </a:r>
            <a:endParaRPr b="1">
              <a:solidFill>
                <a:schemeClr val="lt1"/>
              </a:solidFill>
              <a:highlight>
                <a:schemeClr val="accent1"/>
              </a:highlight>
              <a:latin typeface="Barlow"/>
              <a:ea typeface="Barlow"/>
              <a:cs typeface="Barlow"/>
              <a:sym typeface="Barlow"/>
            </a:endParaRPr>
          </a:p>
        </p:txBody>
      </p:sp>
      <p:pic>
        <p:nvPicPr>
          <p:cNvPr id="824" name="Google Shape;824;p51"/>
          <p:cNvPicPr preferRelativeResize="0"/>
          <p:nvPr/>
        </p:nvPicPr>
        <p:blipFill>
          <a:blip r:embed="rId3">
            <a:alphaModFix/>
          </a:blip>
          <a:stretch>
            <a:fillRect/>
          </a:stretch>
        </p:blipFill>
        <p:spPr>
          <a:xfrm>
            <a:off x="0" y="1573800"/>
            <a:ext cx="5632488" cy="3569598"/>
          </a:xfrm>
          <a:prstGeom prst="rect">
            <a:avLst/>
          </a:prstGeom>
          <a:noFill/>
          <a:ln>
            <a:noFill/>
          </a:ln>
        </p:spPr>
      </p:pic>
      <p:pic>
        <p:nvPicPr>
          <p:cNvPr id="825" name="Google Shape;825;p51"/>
          <p:cNvPicPr preferRelativeResize="0"/>
          <p:nvPr/>
        </p:nvPicPr>
        <p:blipFill>
          <a:blip r:embed="rId4">
            <a:alphaModFix/>
          </a:blip>
          <a:stretch>
            <a:fillRect/>
          </a:stretch>
        </p:blipFill>
        <p:spPr>
          <a:xfrm>
            <a:off x="5677440" y="1573800"/>
            <a:ext cx="2677181" cy="3569597"/>
          </a:xfrm>
          <a:prstGeom prst="rect">
            <a:avLst/>
          </a:prstGeom>
          <a:noFill/>
          <a:ln>
            <a:noFill/>
          </a:ln>
        </p:spPr>
      </p:pic>
      <p:sp>
        <p:nvSpPr>
          <p:cNvPr id="826" name="Google Shape;826;p51"/>
          <p:cNvSpPr/>
          <p:nvPr/>
        </p:nvSpPr>
        <p:spPr>
          <a:xfrm>
            <a:off x="8399576" y="1581550"/>
            <a:ext cx="744300" cy="35619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2" name="Google Shape;832;p52"/>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33" name="Google Shape;833;p52"/>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Thực hiện chương trình giới thiệu (Referral program)</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sz="2000">
              <a:solidFill>
                <a:schemeClr val="lt1"/>
              </a:solidFill>
              <a:highlight>
                <a:schemeClr val="accent1"/>
              </a:highlight>
              <a:latin typeface="Barlow"/>
              <a:ea typeface="Barlow"/>
              <a:cs typeface="Barlow"/>
              <a:sym typeface="Barlow"/>
            </a:endParaRPr>
          </a:p>
        </p:txBody>
      </p:sp>
      <p:pic>
        <p:nvPicPr>
          <p:cNvPr id="834" name="Google Shape;834;p52"/>
          <p:cNvPicPr preferRelativeResize="0"/>
          <p:nvPr/>
        </p:nvPicPr>
        <p:blipFill rotWithShape="1">
          <a:blip r:embed="rId3">
            <a:alphaModFix/>
          </a:blip>
          <a:srcRect b="0" l="0" r="0" t="0"/>
          <a:stretch/>
        </p:blipFill>
        <p:spPr>
          <a:xfrm>
            <a:off x="0" y="1326650"/>
            <a:ext cx="6906166" cy="3816850"/>
          </a:xfrm>
          <a:prstGeom prst="rect">
            <a:avLst/>
          </a:prstGeom>
          <a:noFill/>
          <a:ln>
            <a:noFill/>
          </a:ln>
        </p:spPr>
      </p:pic>
      <p:sp>
        <p:nvSpPr>
          <p:cNvPr id="835" name="Google Shape;835;p52"/>
          <p:cNvSpPr/>
          <p:nvPr/>
        </p:nvSpPr>
        <p:spPr>
          <a:xfrm>
            <a:off x="6973475" y="1326650"/>
            <a:ext cx="2170500" cy="38169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53"/>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42" name="Google Shape;842;p53"/>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Gửi email marketing định kỳ cho khách hàng tiềm năng</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sz="2000">
              <a:solidFill>
                <a:schemeClr val="lt1"/>
              </a:solidFill>
              <a:highlight>
                <a:schemeClr val="accent1"/>
              </a:highlight>
              <a:latin typeface="Barlow"/>
              <a:ea typeface="Barlow"/>
              <a:cs typeface="Barlow"/>
              <a:sym typeface="Barlow"/>
            </a:endParaRPr>
          </a:p>
        </p:txBody>
      </p:sp>
      <p:pic>
        <p:nvPicPr>
          <p:cNvPr id="843" name="Google Shape;843;p53"/>
          <p:cNvPicPr preferRelativeResize="0"/>
          <p:nvPr/>
        </p:nvPicPr>
        <p:blipFill rotWithShape="1">
          <a:blip r:embed="rId3">
            <a:alphaModFix/>
          </a:blip>
          <a:srcRect b="0" l="0" r="0" t="0"/>
          <a:stretch/>
        </p:blipFill>
        <p:spPr>
          <a:xfrm>
            <a:off x="0" y="1288075"/>
            <a:ext cx="3630831" cy="3855376"/>
          </a:xfrm>
          <a:prstGeom prst="rect">
            <a:avLst/>
          </a:prstGeom>
          <a:noFill/>
          <a:ln>
            <a:noFill/>
          </a:ln>
        </p:spPr>
      </p:pic>
      <p:pic>
        <p:nvPicPr>
          <p:cNvPr id="844" name="Google Shape;844;p53"/>
          <p:cNvPicPr preferRelativeResize="0"/>
          <p:nvPr/>
        </p:nvPicPr>
        <p:blipFill rotWithShape="1">
          <a:blip r:embed="rId4">
            <a:alphaModFix/>
          </a:blip>
          <a:srcRect b="0" l="0" r="0" t="11237"/>
          <a:stretch/>
        </p:blipFill>
        <p:spPr>
          <a:xfrm>
            <a:off x="3630825" y="1288075"/>
            <a:ext cx="5419800" cy="2478500"/>
          </a:xfrm>
          <a:prstGeom prst="rect">
            <a:avLst/>
          </a:prstGeom>
          <a:noFill/>
          <a:ln>
            <a:noFill/>
          </a:ln>
        </p:spPr>
      </p:pic>
      <p:sp>
        <p:nvSpPr>
          <p:cNvPr id="845" name="Google Shape;845;p53"/>
          <p:cNvSpPr/>
          <p:nvPr/>
        </p:nvSpPr>
        <p:spPr>
          <a:xfrm>
            <a:off x="3630825" y="3819875"/>
            <a:ext cx="5419800" cy="13236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1" name="Google Shape;851;p54"/>
          <p:cNvSpPr txBox="1"/>
          <p:nvPr>
            <p:ph idx="4294967295"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BÍ QUYẾT</a:t>
            </a:r>
            <a:endParaRPr b="1">
              <a:solidFill>
                <a:schemeClr val="accent1"/>
              </a:solidFill>
              <a:latin typeface="Barlow"/>
              <a:ea typeface="Barlow"/>
              <a:cs typeface="Barlow"/>
              <a:sym typeface="Barlow"/>
            </a:endParaRPr>
          </a:p>
        </p:txBody>
      </p:sp>
      <p:sp>
        <p:nvSpPr>
          <p:cNvPr id="852" name="Google Shape;852;p54"/>
          <p:cNvSpPr txBox="1"/>
          <p:nvPr>
            <p:ph idx="4294967295" type="title"/>
          </p:nvPr>
        </p:nvSpPr>
        <p:spPr>
          <a:xfrm flipH="1">
            <a:off x="715025" y="873225"/>
            <a:ext cx="74133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Tạo các chương trình kích thích khách hàng tiềm năng mua hàng</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sz="2000">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t/>
            </a:r>
            <a:endParaRPr b="1" sz="2000">
              <a:solidFill>
                <a:schemeClr val="lt1"/>
              </a:solidFill>
              <a:highlight>
                <a:schemeClr val="accent1"/>
              </a:highlight>
              <a:latin typeface="Barlow"/>
              <a:ea typeface="Barlow"/>
              <a:cs typeface="Barlow"/>
              <a:sym typeface="Barlow"/>
            </a:endParaRPr>
          </a:p>
        </p:txBody>
      </p:sp>
      <p:pic>
        <p:nvPicPr>
          <p:cNvPr id="853" name="Google Shape;853;p54"/>
          <p:cNvPicPr preferRelativeResize="0"/>
          <p:nvPr/>
        </p:nvPicPr>
        <p:blipFill rotWithShape="1">
          <a:blip r:embed="rId3">
            <a:alphaModFix/>
          </a:blip>
          <a:srcRect b="3861" l="1390" r="0" t="13630"/>
          <a:stretch/>
        </p:blipFill>
        <p:spPr>
          <a:xfrm>
            <a:off x="0" y="1288100"/>
            <a:ext cx="8128326" cy="3757675"/>
          </a:xfrm>
          <a:prstGeom prst="rect">
            <a:avLst/>
          </a:prstGeom>
          <a:noFill/>
          <a:ln>
            <a:noFill/>
          </a:ln>
        </p:spPr>
      </p:pic>
      <p:sp>
        <p:nvSpPr>
          <p:cNvPr id="854" name="Google Shape;854;p54"/>
          <p:cNvSpPr/>
          <p:nvPr/>
        </p:nvSpPr>
        <p:spPr>
          <a:xfrm>
            <a:off x="8128325" y="1288100"/>
            <a:ext cx="1015500" cy="3757800"/>
          </a:xfrm>
          <a:prstGeom prst="rect">
            <a:avLst/>
          </a:pr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5"/>
          <p:cNvSpPr/>
          <p:nvPr/>
        </p:nvSpPr>
        <p:spPr>
          <a:xfrm>
            <a:off x="596965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617397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txBox="1"/>
          <p:nvPr>
            <p:ph idx="1" type="subTitle"/>
          </p:nvPr>
        </p:nvSpPr>
        <p:spPr>
          <a:xfrm>
            <a:off x="1440721" y="2042425"/>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Work Sans"/>
                <a:ea typeface="Work Sans"/>
                <a:cs typeface="Work Sans"/>
                <a:sym typeface="Work Sans"/>
              </a:rPr>
              <a:t>Landing page là gì và phân loại</a:t>
            </a:r>
            <a:endParaRPr sz="1200">
              <a:latin typeface="Work Sans"/>
              <a:ea typeface="Work Sans"/>
              <a:cs typeface="Work Sans"/>
              <a:sym typeface="Work Sans"/>
            </a:endParaRPr>
          </a:p>
        </p:txBody>
      </p:sp>
      <p:sp>
        <p:nvSpPr>
          <p:cNvPr id="862" name="Google Shape;862;p55"/>
          <p:cNvSpPr txBox="1"/>
          <p:nvPr>
            <p:ph type="title"/>
          </p:nvPr>
        </p:nvSpPr>
        <p:spPr>
          <a:xfrm>
            <a:off x="718750" y="1709087"/>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01</a:t>
            </a:r>
            <a:endParaRPr b="1">
              <a:latin typeface="Barlow"/>
              <a:ea typeface="Barlow"/>
              <a:cs typeface="Barlow"/>
              <a:sym typeface="Barlow"/>
            </a:endParaRPr>
          </a:p>
        </p:txBody>
      </p:sp>
      <p:sp>
        <p:nvSpPr>
          <p:cNvPr id="863" name="Google Shape;863;p55"/>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TỔNG KẾT</a:t>
            </a:r>
            <a:endParaRPr b="1">
              <a:solidFill>
                <a:schemeClr val="accent1"/>
              </a:solidFill>
              <a:latin typeface="Barlow"/>
              <a:ea typeface="Barlow"/>
              <a:cs typeface="Barlow"/>
              <a:sym typeface="Barlow"/>
            </a:endParaRPr>
          </a:p>
        </p:txBody>
      </p:sp>
      <p:sp>
        <p:nvSpPr>
          <p:cNvPr id="864" name="Google Shape;864;p55"/>
          <p:cNvSpPr txBox="1"/>
          <p:nvPr>
            <p:ph idx="13" type="title"/>
          </p:nvPr>
        </p:nvSpPr>
        <p:spPr>
          <a:xfrm>
            <a:off x="718750" y="3430654"/>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03</a:t>
            </a:r>
            <a:endParaRPr b="1">
              <a:latin typeface="Barlow"/>
              <a:ea typeface="Barlow"/>
              <a:cs typeface="Barlow"/>
              <a:sym typeface="Barlow"/>
            </a:endParaRPr>
          </a:p>
        </p:txBody>
      </p:sp>
      <p:sp>
        <p:nvSpPr>
          <p:cNvPr id="865" name="Google Shape;865;p55"/>
          <p:cNvSpPr txBox="1"/>
          <p:nvPr>
            <p:ph idx="14" type="subTitle"/>
          </p:nvPr>
        </p:nvSpPr>
        <p:spPr>
          <a:xfrm>
            <a:off x="1440721" y="3763992"/>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Work Sans"/>
                <a:ea typeface="Work Sans"/>
                <a:cs typeface="Work Sans"/>
                <a:sym typeface="Work Sans"/>
              </a:rPr>
              <a:t>Làm thế nào để chuyển đổi người truy cập trở thành khách hàng của doanh nghiệp </a:t>
            </a:r>
            <a:endParaRPr sz="1200">
              <a:latin typeface="Work Sans"/>
              <a:ea typeface="Work Sans"/>
              <a:cs typeface="Work Sans"/>
              <a:sym typeface="Work Sans"/>
            </a:endParaRPr>
          </a:p>
        </p:txBody>
      </p:sp>
      <p:sp>
        <p:nvSpPr>
          <p:cNvPr id="866" name="Google Shape;866;p55"/>
          <p:cNvSpPr txBox="1"/>
          <p:nvPr>
            <p:ph idx="15" type="subTitle"/>
          </p:nvPr>
        </p:nvSpPr>
        <p:spPr>
          <a:xfrm>
            <a:off x="1440721" y="3388442"/>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Bí quyết thực chiến</a:t>
            </a:r>
            <a:endParaRPr>
              <a:latin typeface="Barlow"/>
              <a:ea typeface="Barlow"/>
              <a:cs typeface="Barlow"/>
              <a:sym typeface="Barlow"/>
            </a:endParaRPr>
          </a:p>
        </p:txBody>
      </p:sp>
      <p:sp>
        <p:nvSpPr>
          <p:cNvPr id="867" name="Google Shape;867;p55"/>
          <p:cNvSpPr txBox="1"/>
          <p:nvPr>
            <p:ph idx="7" type="title"/>
          </p:nvPr>
        </p:nvSpPr>
        <p:spPr>
          <a:xfrm>
            <a:off x="718750" y="2569870"/>
            <a:ext cx="674700" cy="53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Barlow"/>
                <a:ea typeface="Barlow"/>
                <a:cs typeface="Barlow"/>
                <a:sym typeface="Barlow"/>
              </a:rPr>
              <a:t>02</a:t>
            </a:r>
            <a:endParaRPr b="1">
              <a:latin typeface="Barlow"/>
              <a:ea typeface="Barlow"/>
              <a:cs typeface="Barlow"/>
              <a:sym typeface="Barlow"/>
            </a:endParaRPr>
          </a:p>
        </p:txBody>
      </p:sp>
      <p:sp>
        <p:nvSpPr>
          <p:cNvPr id="868" name="Google Shape;868;p55"/>
          <p:cNvSpPr txBox="1"/>
          <p:nvPr>
            <p:ph idx="8" type="subTitle"/>
          </p:nvPr>
        </p:nvSpPr>
        <p:spPr>
          <a:xfrm>
            <a:off x="1440721" y="2903208"/>
            <a:ext cx="3985500" cy="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Work Sans"/>
                <a:ea typeface="Work Sans"/>
                <a:cs typeface="Work Sans"/>
                <a:sym typeface="Work Sans"/>
              </a:rPr>
              <a:t>Hiểu hơn về vai trò của Landing Page trong chiến dịch Digital Marketing tổng thể</a:t>
            </a:r>
            <a:endParaRPr sz="1200">
              <a:latin typeface="Work Sans"/>
              <a:ea typeface="Work Sans"/>
              <a:cs typeface="Work Sans"/>
              <a:sym typeface="Work Sans"/>
            </a:endParaRPr>
          </a:p>
        </p:txBody>
      </p:sp>
      <p:sp>
        <p:nvSpPr>
          <p:cNvPr id="869" name="Google Shape;869;p55"/>
          <p:cNvSpPr txBox="1"/>
          <p:nvPr>
            <p:ph idx="9" type="subTitle"/>
          </p:nvPr>
        </p:nvSpPr>
        <p:spPr>
          <a:xfrm>
            <a:off x="1440721" y="2527658"/>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Tầm quan trọng</a:t>
            </a:r>
            <a:endParaRPr>
              <a:latin typeface="Barlow"/>
              <a:ea typeface="Barlow"/>
              <a:cs typeface="Barlow"/>
              <a:sym typeface="Barlow"/>
            </a:endParaRPr>
          </a:p>
        </p:txBody>
      </p:sp>
      <p:grpSp>
        <p:nvGrpSpPr>
          <p:cNvPr id="870" name="Google Shape;870;p55"/>
          <p:cNvGrpSpPr/>
          <p:nvPr/>
        </p:nvGrpSpPr>
        <p:grpSpPr>
          <a:xfrm>
            <a:off x="4661288" y="537368"/>
            <a:ext cx="644323" cy="911522"/>
            <a:chOff x="9884101" y="2516393"/>
            <a:chExt cx="644323" cy="911522"/>
          </a:xfrm>
        </p:grpSpPr>
        <p:sp>
          <p:nvSpPr>
            <p:cNvPr id="871" name="Google Shape;871;p55"/>
            <p:cNvSpPr/>
            <p:nvPr/>
          </p:nvSpPr>
          <p:spPr>
            <a:xfrm>
              <a:off x="10082049" y="2731495"/>
              <a:ext cx="52059" cy="51680"/>
            </a:xfrm>
            <a:custGeom>
              <a:rect b="b" l="l" r="r" t="t"/>
              <a:pathLst>
                <a:path extrusionOk="0" h="8053" w="8112">
                  <a:moveTo>
                    <a:pt x="4066" y="0"/>
                  </a:moveTo>
                  <a:cubicBezTo>
                    <a:pt x="4019" y="0"/>
                    <a:pt x="3971" y="1"/>
                    <a:pt x="3923" y="2"/>
                  </a:cubicBezTo>
                  <a:cubicBezTo>
                    <a:pt x="1561" y="43"/>
                    <a:pt x="124" y="1439"/>
                    <a:pt x="1" y="4006"/>
                  </a:cubicBezTo>
                  <a:cubicBezTo>
                    <a:pt x="82" y="6596"/>
                    <a:pt x="1581" y="8052"/>
                    <a:pt x="4076" y="8052"/>
                  </a:cubicBezTo>
                  <a:cubicBezTo>
                    <a:pt x="4093" y="8052"/>
                    <a:pt x="4111" y="8052"/>
                    <a:pt x="4128" y="8052"/>
                  </a:cubicBezTo>
                  <a:cubicBezTo>
                    <a:pt x="6531" y="8032"/>
                    <a:pt x="8071" y="6471"/>
                    <a:pt x="8092" y="4089"/>
                  </a:cubicBezTo>
                  <a:cubicBezTo>
                    <a:pt x="8112" y="1590"/>
                    <a:pt x="6570" y="0"/>
                    <a:pt x="4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10278289" y="2731443"/>
              <a:ext cx="52059" cy="51616"/>
            </a:xfrm>
            <a:custGeom>
              <a:rect b="b" l="l" r="r" t="t"/>
              <a:pathLst>
                <a:path extrusionOk="0" h="8043" w="8112">
                  <a:moveTo>
                    <a:pt x="3987" y="1"/>
                  </a:moveTo>
                  <a:cubicBezTo>
                    <a:pt x="1586" y="1"/>
                    <a:pt x="60" y="1535"/>
                    <a:pt x="41" y="3973"/>
                  </a:cubicBezTo>
                  <a:cubicBezTo>
                    <a:pt x="1" y="6457"/>
                    <a:pt x="1563" y="8043"/>
                    <a:pt x="4041" y="8043"/>
                  </a:cubicBezTo>
                  <a:cubicBezTo>
                    <a:pt x="4104" y="8043"/>
                    <a:pt x="4167" y="8042"/>
                    <a:pt x="4230" y="8040"/>
                  </a:cubicBezTo>
                  <a:cubicBezTo>
                    <a:pt x="6592" y="7978"/>
                    <a:pt x="8009" y="6561"/>
                    <a:pt x="8111" y="4076"/>
                  </a:cubicBezTo>
                  <a:cubicBezTo>
                    <a:pt x="8070" y="1571"/>
                    <a:pt x="6694" y="133"/>
                    <a:pt x="4312" y="10"/>
                  </a:cubicBezTo>
                  <a:cubicBezTo>
                    <a:pt x="4202" y="4"/>
                    <a:pt x="4094"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10082049" y="3161133"/>
              <a:ext cx="52322" cy="51738"/>
            </a:xfrm>
            <a:custGeom>
              <a:rect b="b" l="l" r="r" t="t"/>
              <a:pathLst>
                <a:path extrusionOk="0" h="8062" w="8153">
                  <a:moveTo>
                    <a:pt x="4039" y="1"/>
                  </a:moveTo>
                  <a:cubicBezTo>
                    <a:pt x="4007" y="1"/>
                    <a:pt x="3976" y="1"/>
                    <a:pt x="3944" y="2"/>
                  </a:cubicBezTo>
                  <a:cubicBezTo>
                    <a:pt x="1582" y="43"/>
                    <a:pt x="144" y="1460"/>
                    <a:pt x="1" y="4109"/>
                  </a:cubicBezTo>
                  <a:cubicBezTo>
                    <a:pt x="62" y="6409"/>
                    <a:pt x="1356" y="7908"/>
                    <a:pt x="3759" y="8052"/>
                  </a:cubicBezTo>
                  <a:cubicBezTo>
                    <a:pt x="3872" y="8058"/>
                    <a:pt x="3984" y="8061"/>
                    <a:pt x="4094" y="8061"/>
                  </a:cubicBezTo>
                  <a:cubicBezTo>
                    <a:pt x="6509" y="8061"/>
                    <a:pt x="8033" y="6565"/>
                    <a:pt x="8092" y="4129"/>
                  </a:cubicBezTo>
                  <a:cubicBezTo>
                    <a:pt x="8153" y="1614"/>
                    <a:pt x="6571" y="1"/>
                    <a:pt x="4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10278418" y="3161095"/>
              <a:ext cx="52059" cy="51731"/>
            </a:xfrm>
            <a:custGeom>
              <a:rect b="b" l="l" r="r" t="t"/>
              <a:pathLst>
                <a:path extrusionOk="0" h="8061" w="8112">
                  <a:moveTo>
                    <a:pt x="4013" y="1"/>
                  </a:moveTo>
                  <a:cubicBezTo>
                    <a:pt x="1586" y="1"/>
                    <a:pt x="41" y="1558"/>
                    <a:pt x="21" y="4012"/>
                  </a:cubicBezTo>
                  <a:cubicBezTo>
                    <a:pt x="1" y="6495"/>
                    <a:pt x="1543" y="8061"/>
                    <a:pt x="4019" y="8061"/>
                  </a:cubicBezTo>
                  <a:cubicBezTo>
                    <a:pt x="4082" y="8061"/>
                    <a:pt x="4146" y="8060"/>
                    <a:pt x="4210" y="8058"/>
                  </a:cubicBezTo>
                  <a:cubicBezTo>
                    <a:pt x="6592" y="7996"/>
                    <a:pt x="7989" y="6579"/>
                    <a:pt x="8091" y="4115"/>
                  </a:cubicBezTo>
                  <a:lnTo>
                    <a:pt x="8112" y="4115"/>
                  </a:lnTo>
                  <a:cubicBezTo>
                    <a:pt x="8050" y="1589"/>
                    <a:pt x="6654" y="131"/>
                    <a:pt x="4292" y="8"/>
                  </a:cubicBezTo>
                  <a:cubicBezTo>
                    <a:pt x="4198" y="3"/>
                    <a:pt x="4105" y="1"/>
                    <a:pt x="4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10081920" y="2516393"/>
              <a:ext cx="52059" cy="51860"/>
            </a:xfrm>
            <a:custGeom>
              <a:rect b="b" l="l" r="r" t="t"/>
              <a:pathLst>
                <a:path extrusionOk="0" h="8081" w="8112">
                  <a:moveTo>
                    <a:pt x="4095" y="1"/>
                  </a:moveTo>
                  <a:cubicBezTo>
                    <a:pt x="4018" y="1"/>
                    <a:pt x="3940" y="2"/>
                    <a:pt x="3861" y="5"/>
                  </a:cubicBezTo>
                  <a:cubicBezTo>
                    <a:pt x="1397" y="108"/>
                    <a:pt x="164" y="1627"/>
                    <a:pt x="0" y="4051"/>
                  </a:cubicBezTo>
                  <a:cubicBezTo>
                    <a:pt x="185" y="6474"/>
                    <a:pt x="1417" y="7973"/>
                    <a:pt x="3881" y="8076"/>
                  </a:cubicBezTo>
                  <a:cubicBezTo>
                    <a:pt x="3960" y="8079"/>
                    <a:pt x="4038" y="8080"/>
                    <a:pt x="4115" y="8080"/>
                  </a:cubicBezTo>
                  <a:cubicBezTo>
                    <a:pt x="6661" y="8080"/>
                    <a:pt x="8112" y="6443"/>
                    <a:pt x="8112" y="4051"/>
                  </a:cubicBezTo>
                  <a:cubicBezTo>
                    <a:pt x="8112" y="1620"/>
                    <a:pt x="6623" y="1"/>
                    <a:pt x="4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10277891" y="2516418"/>
              <a:ext cx="52848" cy="52328"/>
            </a:xfrm>
            <a:custGeom>
              <a:rect b="b" l="l" r="r" t="t"/>
              <a:pathLst>
                <a:path extrusionOk="0" h="8154" w="8235">
                  <a:moveTo>
                    <a:pt x="4074" y="0"/>
                  </a:moveTo>
                  <a:cubicBezTo>
                    <a:pt x="1627" y="0"/>
                    <a:pt x="204" y="1571"/>
                    <a:pt x="103" y="3862"/>
                  </a:cubicBezTo>
                  <a:cubicBezTo>
                    <a:pt x="0" y="6388"/>
                    <a:pt x="1520" y="7907"/>
                    <a:pt x="4148" y="8154"/>
                  </a:cubicBezTo>
                  <a:cubicBezTo>
                    <a:pt x="6551" y="7907"/>
                    <a:pt x="8091" y="6716"/>
                    <a:pt x="8153" y="4232"/>
                  </a:cubicBezTo>
                  <a:cubicBezTo>
                    <a:pt x="8235" y="1603"/>
                    <a:pt x="6797" y="63"/>
                    <a:pt x="4169" y="1"/>
                  </a:cubicBezTo>
                  <a:cubicBezTo>
                    <a:pt x="4137" y="1"/>
                    <a:pt x="4105" y="0"/>
                    <a:pt x="4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9885160" y="2731501"/>
              <a:ext cx="52194" cy="51674"/>
            </a:xfrm>
            <a:custGeom>
              <a:rect b="b" l="l" r="r" t="t"/>
              <a:pathLst>
                <a:path extrusionOk="0" h="8052" w="8133">
                  <a:moveTo>
                    <a:pt x="4064" y="0"/>
                  </a:moveTo>
                  <a:cubicBezTo>
                    <a:pt x="1598" y="0"/>
                    <a:pt x="0" y="1435"/>
                    <a:pt x="0" y="4067"/>
                  </a:cubicBezTo>
                  <a:cubicBezTo>
                    <a:pt x="0" y="6552"/>
                    <a:pt x="1561" y="7989"/>
                    <a:pt x="3922" y="8051"/>
                  </a:cubicBezTo>
                  <a:cubicBezTo>
                    <a:pt x="3957" y="8052"/>
                    <a:pt x="3991" y="8052"/>
                    <a:pt x="4025" y="8052"/>
                  </a:cubicBezTo>
                  <a:cubicBezTo>
                    <a:pt x="6509" y="8052"/>
                    <a:pt x="7970" y="6578"/>
                    <a:pt x="8132" y="4005"/>
                  </a:cubicBezTo>
                  <a:cubicBezTo>
                    <a:pt x="7947" y="1500"/>
                    <a:pt x="6530" y="42"/>
                    <a:pt x="4169" y="1"/>
                  </a:cubicBezTo>
                  <a:cubicBezTo>
                    <a:pt x="4134" y="0"/>
                    <a:pt x="4099" y="0"/>
                    <a:pt x="4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10474915" y="2730846"/>
              <a:ext cx="52983" cy="52328"/>
            </a:xfrm>
            <a:custGeom>
              <a:rect b="b" l="l" r="r" t="t"/>
              <a:pathLst>
                <a:path extrusionOk="0" h="8154" w="8256">
                  <a:moveTo>
                    <a:pt x="4107" y="0"/>
                  </a:moveTo>
                  <a:cubicBezTo>
                    <a:pt x="1807" y="329"/>
                    <a:pt x="165" y="1397"/>
                    <a:pt x="82" y="3923"/>
                  </a:cubicBezTo>
                  <a:cubicBezTo>
                    <a:pt x="0" y="6613"/>
                    <a:pt x="1582" y="8112"/>
                    <a:pt x="4107" y="8153"/>
                  </a:cubicBezTo>
                  <a:cubicBezTo>
                    <a:pt x="4140" y="8154"/>
                    <a:pt x="4173" y="8154"/>
                    <a:pt x="4206" y="8154"/>
                  </a:cubicBezTo>
                  <a:cubicBezTo>
                    <a:pt x="6494" y="8154"/>
                    <a:pt x="8072" y="6742"/>
                    <a:pt x="8153" y="4313"/>
                  </a:cubicBezTo>
                  <a:cubicBezTo>
                    <a:pt x="8256" y="1643"/>
                    <a:pt x="6654" y="349"/>
                    <a:pt x="4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10081259" y="2945794"/>
              <a:ext cx="52855" cy="52335"/>
            </a:xfrm>
            <a:custGeom>
              <a:rect b="b" l="l" r="r" t="t"/>
              <a:pathLst>
                <a:path extrusionOk="0" h="8155" w="8236">
                  <a:moveTo>
                    <a:pt x="3943" y="1"/>
                  </a:moveTo>
                  <a:cubicBezTo>
                    <a:pt x="1459" y="370"/>
                    <a:pt x="0" y="1767"/>
                    <a:pt x="165" y="4416"/>
                  </a:cubicBezTo>
                  <a:cubicBezTo>
                    <a:pt x="327" y="6843"/>
                    <a:pt x="1803" y="8154"/>
                    <a:pt x="4182" y="8154"/>
                  </a:cubicBezTo>
                  <a:cubicBezTo>
                    <a:pt x="4219" y="8154"/>
                    <a:pt x="4255" y="8154"/>
                    <a:pt x="4292" y="8153"/>
                  </a:cubicBezTo>
                  <a:cubicBezTo>
                    <a:pt x="6777" y="8092"/>
                    <a:pt x="8215" y="6469"/>
                    <a:pt x="8215" y="4169"/>
                  </a:cubicBezTo>
                  <a:cubicBezTo>
                    <a:pt x="8235" y="1643"/>
                    <a:pt x="6675" y="144"/>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10278155" y="2946320"/>
              <a:ext cx="52457" cy="51802"/>
            </a:xfrm>
            <a:custGeom>
              <a:rect b="b" l="l" r="r" t="t"/>
              <a:pathLst>
                <a:path extrusionOk="0" h="8072" w="8174">
                  <a:moveTo>
                    <a:pt x="4148" y="1"/>
                  </a:moveTo>
                  <a:cubicBezTo>
                    <a:pt x="1458" y="1"/>
                    <a:pt x="0" y="1685"/>
                    <a:pt x="62" y="4170"/>
                  </a:cubicBezTo>
                  <a:cubicBezTo>
                    <a:pt x="123" y="6475"/>
                    <a:pt x="1583" y="8072"/>
                    <a:pt x="4040" y="8072"/>
                  </a:cubicBezTo>
                  <a:cubicBezTo>
                    <a:pt x="4055" y="8072"/>
                    <a:pt x="4071" y="8072"/>
                    <a:pt x="4087" y="8071"/>
                  </a:cubicBezTo>
                  <a:cubicBezTo>
                    <a:pt x="6736" y="8051"/>
                    <a:pt x="8030" y="6470"/>
                    <a:pt x="8173" y="3903"/>
                  </a:cubicBezTo>
                  <a:cubicBezTo>
                    <a:pt x="7906" y="1459"/>
                    <a:pt x="6613" y="1"/>
                    <a:pt x="4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9884762" y="2516553"/>
              <a:ext cx="52720" cy="51667"/>
            </a:xfrm>
            <a:custGeom>
              <a:rect b="b" l="l" r="r" t="t"/>
              <a:pathLst>
                <a:path extrusionOk="0" h="8051" w="8215">
                  <a:moveTo>
                    <a:pt x="4087" y="1"/>
                  </a:moveTo>
                  <a:cubicBezTo>
                    <a:pt x="1664" y="1"/>
                    <a:pt x="144" y="1438"/>
                    <a:pt x="83" y="3861"/>
                  </a:cubicBezTo>
                  <a:cubicBezTo>
                    <a:pt x="0" y="6470"/>
                    <a:pt x="1520" y="8030"/>
                    <a:pt x="4128" y="8051"/>
                  </a:cubicBezTo>
                  <a:cubicBezTo>
                    <a:pt x="4144" y="8051"/>
                    <a:pt x="4161" y="8051"/>
                    <a:pt x="4177" y="8051"/>
                  </a:cubicBezTo>
                  <a:cubicBezTo>
                    <a:pt x="6589" y="8051"/>
                    <a:pt x="7848" y="6536"/>
                    <a:pt x="8215" y="4211"/>
                  </a:cubicBezTo>
                  <a:cubicBezTo>
                    <a:pt x="8009" y="1623"/>
                    <a:pt x="6716" y="1"/>
                    <a:pt x="4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10475178" y="2516508"/>
              <a:ext cx="53246" cy="51789"/>
            </a:xfrm>
            <a:custGeom>
              <a:rect b="b" l="l" r="r" t="t"/>
              <a:pathLst>
                <a:path extrusionOk="0" h="8070" w="8297">
                  <a:moveTo>
                    <a:pt x="3913" y="1"/>
                  </a:moveTo>
                  <a:cubicBezTo>
                    <a:pt x="1646" y="1"/>
                    <a:pt x="415" y="1469"/>
                    <a:pt x="0" y="3622"/>
                  </a:cubicBezTo>
                  <a:cubicBezTo>
                    <a:pt x="41" y="6148"/>
                    <a:pt x="1191" y="7770"/>
                    <a:pt x="3594" y="8037"/>
                  </a:cubicBezTo>
                  <a:cubicBezTo>
                    <a:pt x="3806" y="8059"/>
                    <a:pt x="4011" y="8070"/>
                    <a:pt x="4211" y="8070"/>
                  </a:cubicBezTo>
                  <a:cubicBezTo>
                    <a:pt x="6466" y="8070"/>
                    <a:pt x="7903" y="6698"/>
                    <a:pt x="8091" y="4320"/>
                  </a:cubicBezTo>
                  <a:cubicBezTo>
                    <a:pt x="8297" y="1733"/>
                    <a:pt x="6798" y="131"/>
                    <a:pt x="4190" y="8"/>
                  </a:cubicBezTo>
                  <a:cubicBezTo>
                    <a:pt x="4096" y="3"/>
                    <a:pt x="4004" y="1"/>
                    <a:pt x="3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9884101" y="2946243"/>
              <a:ext cx="53252" cy="51789"/>
            </a:xfrm>
            <a:custGeom>
              <a:rect b="b" l="l" r="r" t="t"/>
              <a:pathLst>
                <a:path extrusionOk="0" h="8070" w="8298">
                  <a:moveTo>
                    <a:pt x="4071" y="1"/>
                  </a:moveTo>
                  <a:cubicBezTo>
                    <a:pt x="1829" y="1"/>
                    <a:pt x="376" y="1373"/>
                    <a:pt x="206" y="3750"/>
                  </a:cubicBezTo>
                  <a:cubicBezTo>
                    <a:pt x="1" y="6338"/>
                    <a:pt x="1500" y="7940"/>
                    <a:pt x="4108" y="8063"/>
                  </a:cubicBezTo>
                  <a:cubicBezTo>
                    <a:pt x="4202" y="8068"/>
                    <a:pt x="4294" y="8070"/>
                    <a:pt x="4384" y="8070"/>
                  </a:cubicBezTo>
                  <a:cubicBezTo>
                    <a:pt x="6651" y="8070"/>
                    <a:pt x="7883" y="6601"/>
                    <a:pt x="8297" y="4449"/>
                  </a:cubicBezTo>
                  <a:cubicBezTo>
                    <a:pt x="8236" y="1923"/>
                    <a:pt x="7086" y="300"/>
                    <a:pt x="4683" y="33"/>
                  </a:cubicBezTo>
                  <a:cubicBezTo>
                    <a:pt x="4473" y="12"/>
                    <a:pt x="4269"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10474389" y="2946410"/>
              <a:ext cx="53118" cy="52110"/>
            </a:xfrm>
            <a:custGeom>
              <a:rect b="b" l="l" r="r" t="t"/>
              <a:pathLst>
                <a:path extrusionOk="0" h="8120" w="8277">
                  <a:moveTo>
                    <a:pt x="4313" y="0"/>
                  </a:moveTo>
                  <a:cubicBezTo>
                    <a:pt x="4218" y="0"/>
                    <a:pt x="4122" y="3"/>
                    <a:pt x="4025" y="7"/>
                  </a:cubicBezTo>
                  <a:cubicBezTo>
                    <a:pt x="1417" y="110"/>
                    <a:pt x="0" y="1753"/>
                    <a:pt x="205" y="4361"/>
                  </a:cubicBezTo>
                  <a:cubicBezTo>
                    <a:pt x="370" y="6805"/>
                    <a:pt x="1992" y="7955"/>
                    <a:pt x="4415" y="8119"/>
                  </a:cubicBezTo>
                  <a:cubicBezTo>
                    <a:pt x="6736" y="7729"/>
                    <a:pt x="8276" y="6456"/>
                    <a:pt x="8235" y="4012"/>
                  </a:cubicBezTo>
                  <a:cubicBezTo>
                    <a:pt x="8195" y="1521"/>
                    <a:pt x="6748" y="0"/>
                    <a:pt x="4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9885025" y="3161133"/>
              <a:ext cx="52328" cy="51680"/>
            </a:xfrm>
            <a:custGeom>
              <a:rect b="b" l="l" r="r" t="t"/>
              <a:pathLst>
                <a:path extrusionOk="0" h="8053" w="8154">
                  <a:moveTo>
                    <a:pt x="4065" y="1"/>
                  </a:moveTo>
                  <a:cubicBezTo>
                    <a:pt x="4031" y="1"/>
                    <a:pt x="3998" y="1"/>
                    <a:pt x="3964" y="2"/>
                  </a:cubicBezTo>
                  <a:cubicBezTo>
                    <a:pt x="1623" y="43"/>
                    <a:pt x="42" y="1480"/>
                    <a:pt x="21" y="3965"/>
                  </a:cubicBezTo>
                  <a:cubicBezTo>
                    <a:pt x="1" y="6598"/>
                    <a:pt x="1579" y="8053"/>
                    <a:pt x="4065" y="8053"/>
                  </a:cubicBezTo>
                  <a:cubicBezTo>
                    <a:pt x="4100" y="8053"/>
                    <a:pt x="4134" y="8052"/>
                    <a:pt x="4169" y="8052"/>
                  </a:cubicBezTo>
                  <a:cubicBezTo>
                    <a:pt x="6551" y="8031"/>
                    <a:pt x="7948" y="6573"/>
                    <a:pt x="8153" y="4088"/>
                  </a:cubicBezTo>
                  <a:cubicBezTo>
                    <a:pt x="8011" y="1495"/>
                    <a:pt x="6530" y="1"/>
                    <a:pt x="4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10475178" y="3161133"/>
              <a:ext cx="52855" cy="51648"/>
            </a:xfrm>
            <a:custGeom>
              <a:rect b="b" l="l" r="r" t="t"/>
              <a:pathLst>
                <a:path extrusionOk="0" h="8048" w="8236">
                  <a:moveTo>
                    <a:pt x="3969" y="1"/>
                  </a:moveTo>
                  <a:cubicBezTo>
                    <a:pt x="1704" y="1"/>
                    <a:pt x="243" y="1412"/>
                    <a:pt x="0" y="3842"/>
                  </a:cubicBezTo>
                  <a:cubicBezTo>
                    <a:pt x="62" y="6306"/>
                    <a:pt x="1315" y="7867"/>
                    <a:pt x="3717" y="8031"/>
                  </a:cubicBezTo>
                  <a:cubicBezTo>
                    <a:pt x="3873" y="8042"/>
                    <a:pt x="4026" y="8048"/>
                    <a:pt x="4175" y="8048"/>
                  </a:cubicBezTo>
                  <a:cubicBezTo>
                    <a:pt x="6502" y="8048"/>
                    <a:pt x="7996" y="6701"/>
                    <a:pt x="8112" y="4211"/>
                  </a:cubicBezTo>
                  <a:cubicBezTo>
                    <a:pt x="8235" y="1542"/>
                    <a:pt x="6592" y="22"/>
                    <a:pt x="4066" y="2"/>
                  </a:cubicBezTo>
                  <a:cubicBezTo>
                    <a:pt x="4034" y="1"/>
                    <a:pt x="4001"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10475043" y="3376088"/>
              <a:ext cx="52726" cy="51674"/>
            </a:xfrm>
            <a:custGeom>
              <a:rect b="b" l="l" r="r" t="t"/>
              <a:pathLst>
                <a:path extrusionOk="0" h="8052" w="8216">
                  <a:moveTo>
                    <a:pt x="4012" y="0"/>
                  </a:moveTo>
                  <a:cubicBezTo>
                    <a:pt x="1631" y="0"/>
                    <a:pt x="386" y="1510"/>
                    <a:pt x="1" y="3800"/>
                  </a:cubicBezTo>
                  <a:cubicBezTo>
                    <a:pt x="186" y="6408"/>
                    <a:pt x="1459" y="8030"/>
                    <a:pt x="4087" y="8051"/>
                  </a:cubicBezTo>
                  <a:cubicBezTo>
                    <a:pt x="4121" y="8052"/>
                    <a:pt x="4154" y="8052"/>
                    <a:pt x="4187" y="8052"/>
                  </a:cubicBezTo>
                  <a:cubicBezTo>
                    <a:pt x="6552" y="8052"/>
                    <a:pt x="8031" y="6601"/>
                    <a:pt x="8112" y="4231"/>
                  </a:cubicBezTo>
                  <a:cubicBezTo>
                    <a:pt x="8215" y="1623"/>
                    <a:pt x="6737" y="62"/>
                    <a:pt x="4108" y="1"/>
                  </a:cubicBezTo>
                  <a:cubicBezTo>
                    <a:pt x="4076" y="0"/>
                    <a:pt x="4044" y="0"/>
                    <a:pt x="4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10278283" y="3375696"/>
              <a:ext cx="53118" cy="52219"/>
            </a:xfrm>
            <a:custGeom>
              <a:rect b="b" l="l" r="r" t="t"/>
              <a:pathLst>
                <a:path extrusionOk="0" h="8137" w="8277">
                  <a:moveTo>
                    <a:pt x="4354" y="0"/>
                  </a:moveTo>
                  <a:cubicBezTo>
                    <a:pt x="1602" y="82"/>
                    <a:pt x="42" y="1602"/>
                    <a:pt x="21" y="4107"/>
                  </a:cubicBezTo>
                  <a:cubicBezTo>
                    <a:pt x="1" y="6428"/>
                    <a:pt x="1459" y="8050"/>
                    <a:pt x="3923" y="8133"/>
                  </a:cubicBezTo>
                  <a:cubicBezTo>
                    <a:pt x="3996" y="8135"/>
                    <a:pt x="4067" y="8136"/>
                    <a:pt x="4138" y="8136"/>
                  </a:cubicBezTo>
                  <a:cubicBezTo>
                    <a:pt x="6438" y="8136"/>
                    <a:pt x="7912" y="6847"/>
                    <a:pt x="8071" y="4436"/>
                  </a:cubicBezTo>
                  <a:cubicBezTo>
                    <a:pt x="8277" y="1807"/>
                    <a:pt x="6839" y="37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10081920" y="3376088"/>
              <a:ext cx="52194" cy="51802"/>
            </a:xfrm>
            <a:custGeom>
              <a:rect b="b" l="l" r="r" t="t"/>
              <a:pathLst>
                <a:path extrusionOk="0" h="8072" w="8133">
                  <a:moveTo>
                    <a:pt x="4060" y="0"/>
                  </a:moveTo>
                  <a:cubicBezTo>
                    <a:pt x="4028" y="0"/>
                    <a:pt x="3996" y="0"/>
                    <a:pt x="3964" y="1"/>
                  </a:cubicBezTo>
                  <a:cubicBezTo>
                    <a:pt x="1499" y="42"/>
                    <a:pt x="247" y="1521"/>
                    <a:pt x="0" y="3944"/>
                  </a:cubicBezTo>
                  <a:cubicBezTo>
                    <a:pt x="164" y="6531"/>
                    <a:pt x="1499" y="8072"/>
                    <a:pt x="4128" y="8072"/>
                  </a:cubicBezTo>
                  <a:cubicBezTo>
                    <a:pt x="6613" y="8051"/>
                    <a:pt x="8091" y="6449"/>
                    <a:pt x="8112" y="4129"/>
                  </a:cubicBezTo>
                  <a:cubicBezTo>
                    <a:pt x="8132" y="1673"/>
                    <a:pt x="6709"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9884236" y="3376043"/>
              <a:ext cx="53246" cy="51744"/>
            </a:xfrm>
            <a:custGeom>
              <a:rect b="b" l="l" r="r" t="t"/>
              <a:pathLst>
                <a:path extrusionOk="0" h="8063" w="8297">
                  <a:moveTo>
                    <a:pt x="4065" y="0"/>
                  </a:moveTo>
                  <a:cubicBezTo>
                    <a:pt x="1787" y="0"/>
                    <a:pt x="337" y="1375"/>
                    <a:pt x="185" y="3766"/>
                  </a:cubicBezTo>
                  <a:cubicBezTo>
                    <a:pt x="0" y="6374"/>
                    <a:pt x="1520" y="7955"/>
                    <a:pt x="4107" y="8058"/>
                  </a:cubicBezTo>
                  <a:cubicBezTo>
                    <a:pt x="4185" y="8061"/>
                    <a:pt x="4262" y="8063"/>
                    <a:pt x="4338" y="8063"/>
                  </a:cubicBezTo>
                  <a:cubicBezTo>
                    <a:pt x="6634" y="8063"/>
                    <a:pt x="7879" y="6564"/>
                    <a:pt x="8297" y="4238"/>
                  </a:cubicBezTo>
                  <a:cubicBezTo>
                    <a:pt x="8174" y="1918"/>
                    <a:pt x="7065" y="275"/>
                    <a:pt x="4641" y="28"/>
                  </a:cubicBezTo>
                  <a:cubicBezTo>
                    <a:pt x="4444" y="10"/>
                    <a:pt x="4251" y="0"/>
                    <a:pt x="4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2" name="Google Shape;892;p55"/>
          <p:cNvSpPr txBox="1"/>
          <p:nvPr>
            <p:ph idx="9" type="subTitle"/>
          </p:nvPr>
        </p:nvSpPr>
        <p:spPr>
          <a:xfrm>
            <a:off x="1440721" y="1666858"/>
            <a:ext cx="39855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Chức năng</a:t>
            </a:r>
            <a:endParaRPr>
              <a:latin typeface="Barlow"/>
              <a:ea typeface="Barlow"/>
              <a:cs typeface="Barlow"/>
              <a:sym typeface="Barlow"/>
            </a:endParaRPr>
          </a:p>
        </p:txBody>
      </p:sp>
      <p:sp>
        <p:nvSpPr>
          <p:cNvPr id="893" name="Google Shape;893;p55"/>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Hôm nay nói gì?</a:t>
            </a:r>
            <a:endParaRPr b="1">
              <a:solidFill>
                <a:schemeClr val="lt1"/>
              </a:solidFill>
              <a:highlight>
                <a:schemeClr val="accent1"/>
              </a:highlight>
              <a:latin typeface="Barlow"/>
              <a:ea typeface="Barlow"/>
              <a:cs typeface="Barlow"/>
              <a:sym typeface="Barlow"/>
            </a:endParaRPr>
          </a:p>
        </p:txBody>
      </p:sp>
      <p:grpSp>
        <p:nvGrpSpPr>
          <p:cNvPr id="894" name="Google Shape;894;p55"/>
          <p:cNvGrpSpPr/>
          <p:nvPr/>
        </p:nvGrpSpPr>
        <p:grpSpPr>
          <a:xfrm>
            <a:off x="250" y="2260650"/>
            <a:ext cx="1257300" cy="1732083"/>
            <a:chOff x="250" y="1976375"/>
            <a:chExt cx="1257300" cy="1732083"/>
          </a:xfrm>
        </p:grpSpPr>
        <p:cxnSp>
          <p:nvCxnSpPr>
            <p:cNvPr id="895" name="Google Shape;895;p55"/>
            <p:cNvCxnSpPr/>
            <p:nvPr/>
          </p:nvCxnSpPr>
          <p:spPr>
            <a:xfrm rot="10800000">
              <a:off x="250" y="1976375"/>
              <a:ext cx="1257300" cy="0"/>
            </a:xfrm>
            <a:prstGeom prst="straightConnector1">
              <a:avLst/>
            </a:prstGeom>
            <a:noFill/>
            <a:ln cap="flat" cmpd="sng" w="76200">
              <a:solidFill>
                <a:schemeClr val="accent1"/>
              </a:solidFill>
              <a:prstDash val="solid"/>
              <a:round/>
              <a:headEnd len="med" w="med" type="none"/>
              <a:tailEnd len="med" w="med" type="none"/>
            </a:ln>
          </p:spPr>
        </p:cxnSp>
        <p:cxnSp>
          <p:nvCxnSpPr>
            <p:cNvPr id="896" name="Google Shape;896;p55"/>
            <p:cNvCxnSpPr/>
            <p:nvPr/>
          </p:nvCxnSpPr>
          <p:spPr>
            <a:xfrm rot="10800000">
              <a:off x="250" y="2842417"/>
              <a:ext cx="1257300" cy="0"/>
            </a:xfrm>
            <a:prstGeom prst="straightConnector1">
              <a:avLst/>
            </a:prstGeom>
            <a:noFill/>
            <a:ln cap="flat" cmpd="sng" w="76200">
              <a:solidFill>
                <a:schemeClr val="accent1"/>
              </a:solidFill>
              <a:prstDash val="solid"/>
              <a:round/>
              <a:headEnd len="med" w="med" type="none"/>
              <a:tailEnd len="med" w="med" type="none"/>
            </a:ln>
          </p:spPr>
        </p:cxnSp>
        <p:cxnSp>
          <p:nvCxnSpPr>
            <p:cNvPr id="897" name="Google Shape;897;p55"/>
            <p:cNvCxnSpPr/>
            <p:nvPr/>
          </p:nvCxnSpPr>
          <p:spPr>
            <a:xfrm rot="10800000">
              <a:off x="250" y="3708458"/>
              <a:ext cx="1257300" cy="0"/>
            </a:xfrm>
            <a:prstGeom prst="straightConnector1">
              <a:avLst/>
            </a:prstGeom>
            <a:noFill/>
            <a:ln cap="flat" cmpd="sng" w="76200">
              <a:solidFill>
                <a:schemeClr val="accent1"/>
              </a:solidFill>
              <a:prstDash val="solid"/>
              <a:round/>
              <a:headEnd len="med" w="med" type="none"/>
              <a:tailEnd len="med" w="med" type="none"/>
            </a:ln>
          </p:spPr>
        </p:cxnSp>
      </p:grpSp>
      <p:pic>
        <p:nvPicPr>
          <p:cNvPr id="898" name="Google Shape;898;p55"/>
          <p:cNvPicPr preferRelativeResize="0"/>
          <p:nvPr/>
        </p:nvPicPr>
        <p:blipFill>
          <a:blip r:embed="rId3">
            <a:alphaModFix/>
          </a:blip>
          <a:stretch>
            <a:fillRect/>
          </a:stretch>
        </p:blipFill>
        <p:spPr>
          <a:xfrm>
            <a:off x="5189225" y="695600"/>
            <a:ext cx="3805025" cy="3142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2" name="Shape 902"/>
        <p:cNvGrpSpPr/>
        <p:nvPr/>
      </p:nvGrpSpPr>
      <p:grpSpPr>
        <a:xfrm>
          <a:off x="0" y="0"/>
          <a:ext cx="0" cy="0"/>
          <a:chOff x="0" y="0"/>
          <a:chExt cx="0" cy="0"/>
        </a:xfrm>
      </p:grpSpPr>
      <p:sp>
        <p:nvSpPr>
          <p:cNvPr id="903" name="Google Shape;90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4" name="Google Shape;904;p56"/>
          <p:cNvSpPr txBox="1"/>
          <p:nvPr>
            <p:ph idx="4294967295" type="ctrTitle"/>
          </p:nvPr>
        </p:nvSpPr>
        <p:spPr>
          <a:xfrm>
            <a:off x="608200" y="3143625"/>
            <a:ext cx="4508700" cy="9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Barlow"/>
                <a:ea typeface="Barlow"/>
                <a:cs typeface="Barlow"/>
                <a:sym typeface="Barlow"/>
              </a:rPr>
              <a:t>THANK YOU</a:t>
            </a:r>
            <a:endParaRPr b="1" sz="5000">
              <a:solidFill>
                <a:schemeClr val="lt1"/>
              </a:solidFill>
              <a:latin typeface="Barlow"/>
              <a:ea typeface="Barlow"/>
              <a:cs typeface="Barlow"/>
              <a:sym typeface="Barlow"/>
            </a:endParaRPr>
          </a:p>
        </p:txBody>
      </p:sp>
      <p:cxnSp>
        <p:nvCxnSpPr>
          <p:cNvPr id="905" name="Google Shape;905;p56"/>
          <p:cNvCxnSpPr/>
          <p:nvPr/>
        </p:nvCxnSpPr>
        <p:spPr>
          <a:xfrm>
            <a:off x="5229325" y="3614475"/>
            <a:ext cx="39147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4"/>
          <p:cNvSpPr txBox="1"/>
          <p:nvPr>
            <p:ph idx="2" type="title"/>
          </p:nvPr>
        </p:nvSpPr>
        <p:spPr>
          <a:xfrm>
            <a:off x="6796400" y="675825"/>
            <a:ext cx="1632600" cy="10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604" name="Google Shape;604;p34"/>
          <p:cNvSpPr txBox="1"/>
          <p:nvPr>
            <p:ph idx="1" type="subTitle"/>
          </p:nvPr>
        </p:nvSpPr>
        <p:spPr>
          <a:xfrm>
            <a:off x="5676500" y="3906675"/>
            <a:ext cx="2752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Work Sans"/>
                <a:ea typeface="Work Sans"/>
                <a:cs typeface="Work Sans"/>
                <a:sym typeface="Work Sans"/>
              </a:rPr>
              <a:t>Theo b</a:t>
            </a:r>
            <a:r>
              <a:rPr lang="en">
                <a:latin typeface="Work Sans"/>
                <a:ea typeface="Work Sans"/>
                <a:cs typeface="Work Sans"/>
                <a:sym typeface="Work Sans"/>
              </a:rPr>
              <a:t>ạn, Landing page gồm những loại nào?</a:t>
            </a:r>
            <a:endParaRPr>
              <a:latin typeface="Work Sans"/>
              <a:ea typeface="Work Sans"/>
              <a:cs typeface="Work Sans"/>
              <a:sym typeface="Work Sans"/>
            </a:endParaRPr>
          </a:p>
        </p:txBody>
      </p:sp>
      <p:sp>
        <p:nvSpPr>
          <p:cNvPr id="605" name="Google Shape;605;p34"/>
          <p:cNvSpPr txBox="1"/>
          <p:nvPr>
            <p:ph type="title"/>
          </p:nvPr>
        </p:nvSpPr>
        <p:spPr>
          <a:xfrm>
            <a:off x="4557200" y="1543925"/>
            <a:ext cx="3871800" cy="154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Barlow"/>
                <a:ea typeface="Barlow"/>
                <a:cs typeface="Barlow"/>
                <a:sym typeface="Barlow"/>
              </a:rPr>
              <a:t>CHỨC NĂNG </a:t>
            </a:r>
            <a:r>
              <a:rPr b="1" lang="en" sz="3000">
                <a:solidFill>
                  <a:schemeClr val="accent1"/>
                </a:solidFill>
                <a:latin typeface="Barlow"/>
                <a:ea typeface="Barlow"/>
                <a:cs typeface="Barlow"/>
                <a:sym typeface="Barlow"/>
              </a:rPr>
              <a:t>CỦA LANDING PAGE</a:t>
            </a:r>
            <a:endParaRPr b="1" sz="3000">
              <a:solidFill>
                <a:schemeClr val="accent1"/>
              </a:solidFill>
              <a:latin typeface="Barlow"/>
              <a:ea typeface="Barlow"/>
              <a:cs typeface="Barlow"/>
              <a:sym typeface="Barlow"/>
            </a:endParaRPr>
          </a:p>
        </p:txBody>
      </p:sp>
      <p:cxnSp>
        <p:nvCxnSpPr>
          <p:cNvPr id="606" name="Google Shape;606;p34"/>
          <p:cNvCxnSpPr/>
          <p:nvPr/>
        </p:nvCxnSpPr>
        <p:spPr>
          <a:xfrm>
            <a:off x="5229325" y="3295650"/>
            <a:ext cx="3914700" cy="0"/>
          </a:xfrm>
          <a:prstGeom prst="straightConnector1">
            <a:avLst/>
          </a:prstGeom>
          <a:noFill/>
          <a:ln cap="flat" cmpd="sng" w="76200">
            <a:solidFill>
              <a:schemeClr val="accent1"/>
            </a:solidFill>
            <a:prstDash val="solid"/>
            <a:round/>
            <a:headEnd len="med" w="med" type="none"/>
            <a:tailEnd len="med" w="med" type="none"/>
          </a:ln>
        </p:spPr>
      </p:cxnSp>
      <p:sp>
        <p:nvSpPr>
          <p:cNvPr id="607" name="Google Shape;60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34"/>
          <p:cNvSpPr/>
          <p:nvPr/>
        </p:nvSpPr>
        <p:spPr>
          <a:xfrm>
            <a:off x="100380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20812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34"/>
          <p:cNvPicPr preferRelativeResize="0"/>
          <p:nvPr/>
        </p:nvPicPr>
        <p:blipFill>
          <a:blip r:embed="rId3">
            <a:alphaModFix/>
          </a:blip>
          <a:stretch>
            <a:fillRect/>
          </a:stretch>
        </p:blipFill>
        <p:spPr>
          <a:xfrm>
            <a:off x="383375" y="296775"/>
            <a:ext cx="3747425" cy="471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35"/>
          <p:cNvPicPr preferRelativeResize="0"/>
          <p:nvPr/>
        </p:nvPicPr>
        <p:blipFill rotWithShape="1">
          <a:blip r:embed="rId3">
            <a:alphaModFix/>
          </a:blip>
          <a:srcRect b="0" l="0" r="42502" t="0"/>
          <a:stretch/>
        </p:blipFill>
        <p:spPr>
          <a:xfrm>
            <a:off x="4603025" y="448925"/>
            <a:ext cx="4237375" cy="4537650"/>
          </a:xfrm>
          <a:prstGeom prst="rect">
            <a:avLst/>
          </a:prstGeom>
          <a:noFill/>
          <a:ln>
            <a:noFill/>
          </a:ln>
        </p:spPr>
      </p:pic>
      <p:sp>
        <p:nvSpPr>
          <p:cNvPr id="616" name="Google Shape;616;p35"/>
          <p:cNvSpPr txBox="1"/>
          <p:nvPr>
            <p:ph idx="1" type="subTitle"/>
          </p:nvPr>
        </p:nvSpPr>
        <p:spPr>
          <a:xfrm flipH="1">
            <a:off x="715625" y="657450"/>
            <a:ext cx="3887400" cy="291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Work Sans"/>
                <a:ea typeface="Work Sans"/>
                <a:cs typeface="Work Sans"/>
                <a:sym typeface="Work Sans"/>
              </a:rPr>
              <a:t>Landing Page là một trang web đơn có nhiệm vụ </a:t>
            </a:r>
            <a:r>
              <a:rPr b="1" lang="en" sz="1700">
                <a:solidFill>
                  <a:schemeClr val="lt1"/>
                </a:solidFill>
                <a:highlight>
                  <a:schemeClr val="accent1"/>
                </a:highlight>
                <a:latin typeface="Work Sans"/>
                <a:ea typeface="Work Sans"/>
                <a:cs typeface="Work Sans"/>
                <a:sym typeface="Work Sans"/>
              </a:rPr>
              <a:t>dẫn dắt</a:t>
            </a:r>
            <a:r>
              <a:rPr lang="en" sz="1700">
                <a:latin typeface="Work Sans"/>
                <a:ea typeface="Work Sans"/>
                <a:cs typeface="Work Sans"/>
                <a:sym typeface="Work Sans"/>
              </a:rPr>
              <a:t> và </a:t>
            </a:r>
            <a:r>
              <a:rPr b="1" lang="en" sz="1700">
                <a:solidFill>
                  <a:schemeClr val="lt1"/>
                </a:solidFill>
                <a:highlight>
                  <a:schemeClr val="accent1"/>
                </a:highlight>
                <a:latin typeface="Work Sans"/>
                <a:ea typeface="Work Sans"/>
                <a:cs typeface="Work Sans"/>
                <a:sym typeface="Work Sans"/>
              </a:rPr>
              <a:t>thuyết phục</a:t>
            </a:r>
            <a:r>
              <a:rPr lang="en" sz="1700">
                <a:latin typeface="Work Sans"/>
                <a:ea typeface="Work Sans"/>
                <a:cs typeface="Work Sans"/>
                <a:sym typeface="Work Sans"/>
              </a:rPr>
              <a:t> người xem thực hiện mục tiêu chuyển đổi cụ thể. </a:t>
            </a:r>
            <a:endParaRPr sz="1700">
              <a:latin typeface="Work Sans"/>
              <a:ea typeface="Work Sans"/>
              <a:cs typeface="Work Sans"/>
              <a:sym typeface="Work Sans"/>
            </a:endParaRPr>
          </a:p>
          <a:p>
            <a:pPr indent="0" lvl="0" marL="0" rtl="0" algn="just">
              <a:spcBef>
                <a:spcPts val="0"/>
              </a:spcBef>
              <a:spcAft>
                <a:spcPts val="0"/>
              </a:spcAft>
              <a:buNone/>
            </a:pPr>
            <a:r>
              <a:t/>
            </a:r>
            <a:endParaRPr sz="1700">
              <a:latin typeface="Work Sans"/>
              <a:ea typeface="Work Sans"/>
              <a:cs typeface="Work Sans"/>
              <a:sym typeface="Work Sans"/>
            </a:endParaRPr>
          </a:p>
          <a:p>
            <a:pPr indent="0" lvl="0" marL="0" rtl="0" algn="just">
              <a:spcBef>
                <a:spcPts val="0"/>
              </a:spcBef>
              <a:spcAft>
                <a:spcPts val="0"/>
              </a:spcAft>
              <a:buNone/>
            </a:pPr>
            <a:r>
              <a:rPr lang="en" sz="1700">
                <a:latin typeface="Work Sans"/>
                <a:ea typeface="Work Sans"/>
                <a:cs typeface="Work Sans"/>
                <a:sym typeface="Work Sans"/>
              </a:rPr>
              <a:t>Landing Page là một website với thiết kế, giao diện, nội dung chỉ đề cập đến một sản phẩm trên trang. Một số Landing Page có giao diện chỉ gói gọn trong 1 trang.</a:t>
            </a:r>
            <a:endParaRPr sz="1700">
              <a:latin typeface="Work Sans"/>
              <a:ea typeface="Work Sans"/>
              <a:cs typeface="Work Sans"/>
              <a:sym typeface="Work Sans"/>
            </a:endParaRPr>
          </a:p>
        </p:txBody>
      </p:sp>
      <p:cxnSp>
        <p:nvCxnSpPr>
          <p:cNvPr id="617" name="Google Shape;617;p35"/>
          <p:cNvCxnSpPr/>
          <p:nvPr/>
        </p:nvCxnSpPr>
        <p:spPr>
          <a:xfrm>
            <a:off x="0" y="3761550"/>
            <a:ext cx="4457700" cy="0"/>
          </a:xfrm>
          <a:prstGeom prst="straightConnector1">
            <a:avLst/>
          </a:prstGeom>
          <a:noFill/>
          <a:ln cap="flat" cmpd="sng" w="76200">
            <a:solidFill>
              <a:schemeClr val="accent1"/>
            </a:solidFill>
            <a:prstDash val="solid"/>
            <a:round/>
            <a:headEnd len="med" w="med" type="none"/>
            <a:tailEnd len="med" w="med" type="none"/>
          </a:ln>
        </p:spPr>
      </p:cxnSp>
      <p:sp>
        <p:nvSpPr>
          <p:cNvPr id="618" name="Google Shape;61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36"/>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CHỨC NĂNG</a:t>
            </a:r>
            <a:endParaRPr b="1">
              <a:solidFill>
                <a:schemeClr val="accent1"/>
              </a:solidFill>
              <a:latin typeface="Barlow"/>
              <a:ea typeface="Barlow"/>
              <a:cs typeface="Barlow"/>
              <a:sym typeface="Barlow"/>
            </a:endParaRPr>
          </a:p>
        </p:txBody>
      </p:sp>
      <p:sp>
        <p:nvSpPr>
          <p:cNvPr id="625" name="Google Shape;625;p36"/>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Lead Page</a:t>
            </a:r>
            <a:endParaRPr b="1">
              <a:solidFill>
                <a:schemeClr val="lt1"/>
              </a:solidFill>
              <a:highlight>
                <a:schemeClr val="accent1"/>
              </a:highlight>
              <a:latin typeface="Barlow"/>
              <a:ea typeface="Barlow"/>
              <a:cs typeface="Barlow"/>
              <a:sym typeface="Barlow"/>
            </a:endParaRPr>
          </a:p>
        </p:txBody>
      </p:sp>
      <p:pic>
        <p:nvPicPr>
          <p:cNvPr id="626" name="Google Shape;626;p36"/>
          <p:cNvPicPr preferRelativeResize="0"/>
          <p:nvPr/>
        </p:nvPicPr>
        <p:blipFill>
          <a:blip r:embed="rId3">
            <a:alphaModFix/>
          </a:blip>
          <a:stretch>
            <a:fillRect/>
          </a:stretch>
        </p:blipFill>
        <p:spPr>
          <a:xfrm>
            <a:off x="3201800" y="63825"/>
            <a:ext cx="2261475" cy="5015850"/>
          </a:xfrm>
          <a:prstGeom prst="rect">
            <a:avLst/>
          </a:prstGeom>
          <a:noFill/>
          <a:ln>
            <a:noFill/>
          </a:ln>
        </p:spPr>
      </p:pic>
      <p:sp>
        <p:nvSpPr>
          <p:cNvPr id="627" name="Google Shape;627;p36"/>
          <p:cNvSpPr txBox="1"/>
          <p:nvPr/>
        </p:nvSpPr>
        <p:spPr>
          <a:xfrm>
            <a:off x="763975" y="1723400"/>
            <a:ext cx="2176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Be Vietnam"/>
                <a:ea typeface="Be Vietnam"/>
                <a:cs typeface="Be Vietnam"/>
                <a:sym typeface="Be Vietnam"/>
              </a:rPr>
              <a:t>Landing page này tạo nên với mục đích chủ yếu </a:t>
            </a:r>
            <a:r>
              <a:rPr b="1" lang="en">
                <a:solidFill>
                  <a:schemeClr val="accent1"/>
                </a:solidFill>
                <a:latin typeface="Be Vietnam"/>
                <a:ea typeface="Be Vietnam"/>
                <a:cs typeface="Be Vietnam"/>
                <a:sym typeface="Be Vietnam"/>
              </a:rPr>
              <a:t>thu thập dữ liệu khách hàng tiềm năng.</a:t>
            </a:r>
            <a:endParaRPr sz="1700">
              <a:solidFill>
                <a:schemeClr val="accent1"/>
              </a:solidFill>
              <a:latin typeface="Work Sans"/>
              <a:ea typeface="Work Sans"/>
              <a:cs typeface="Work Sans"/>
              <a:sym typeface="Work Sans"/>
            </a:endParaRPr>
          </a:p>
        </p:txBody>
      </p:sp>
      <p:sp>
        <p:nvSpPr>
          <p:cNvPr id="628" name="Google Shape;628;p36"/>
          <p:cNvSpPr/>
          <p:nvPr/>
        </p:nvSpPr>
        <p:spPr>
          <a:xfrm>
            <a:off x="3096875" y="3039900"/>
            <a:ext cx="2366400" cy="1135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5604750" y="827925"/>
            <a:ext cx="1377600" cy="966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36"/>
          <p:cNvCxnSpPr/>
          <p:nvPr/>
        </p:nvCxnSpPr>
        <p:spPr>
          <a:xfrm flipH="1" rot="10800000">
            <a:off x="2549375" y="3802975"/>
            <a:ext cx="547500" cy="514500"/>
          </a:xfrm>
          <a:prstGeom prst="straightConnector1">
            <a:avLst/>
          </a:prstGeom>
          <a:noFill/>
          <a:ln cap="flat" cmpd="sng" w="19050">
            <a:solidFill>
              <a:schemeClr val="accent1"/>
            </a:solidFill>
            <a:prstDash val="solid"/>
            <a:round/>
            <a:headEnd len="med" w="med" type="none"/>
            <a:tailEnd len="med" w="med" type="triangle"/>
          </a:ln>
        </p:spPr>
      </p:cxnSp>
      <p:pic>
        <p:nvPicPr>
          <p:cNvPr id="631" name="Google Shape;631;p36"/>
          <p:cNvPicPr preferRelativeResize="0"/>
          <p:nvPr/>
        </p:nvPicPr>
        <p:blipFill>
          <a:blip r:embed="rId4">
            <a:alphaModFix/>
          </a:blip>
          <a:stretch>
            <a:fillRect/>
          </a:stretch>
        </p:blipFill>
        <p:spPr>
          <a:xfrm>
            <a:off x="5463275" y="63825"/>
            <a:ext cx="3469956" cy="4848699"/>
          </a:xfrm>
          <a:prstGeom prst="rect">
            <a:avLst/>
          </a:prstGeom>
          <a:noFill/>
          <a:ln>
            <a:noFill/>
          </a:ln>
        </p:spPr>
      </p:pic>
      <p:sp>
        <p:nvSpPr>
          <p:cNvPr id="632" name="Google Shape;632;p36"/>
          <p:cNvSpPr/>
          <p:nvPr/>
        </p:nvSpPr>
        <p:spPr>
          <a:xfrm>
            <a:off x="5513300" y="1193525"/>
            <a:ext cx="1469100" cy="8229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36"/>
          <p:cNvCxnSpPr/>
          <p:nvPr/>
        </p:nvCxnSpPr>
        <p:spPr>
          <a:xfrm flipH="1" rot="10800000">
            <a:off x="5241225" y="1956550"/>
            <a:ext cx="272100" cy="264300"/>
          </a:xfrm>
          <a:prstGeom prst="straightConnector1">
            <a:avLst/>
          </a:prstGeom>
          <a:noFill/>
          <a:ln cap="flat" cmpd="sng" w="19050">
            <a:solidFill>
              <a:srgbClr val="FFD966"/>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9" name="Google Shape;639;p37"/>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CHỨC NĂNG</a:t>
            </a:r>
            <a:endParaRPr b="1">
              <a:solidFill>
                <a:schemeClr val="accent1"/>
              </a:solidFill>
              <a:latin typeface="Barlow"/>
              <a:ea typeface="Barlow"/>
              <a:cs typeface="Barlow"/>
              <a:sym typeface="Barlow"/>
            </a:endParaRPr>
          </a:p>
        </p:txBody>
      </p:sp>
      <p:sp>
        <p:nvSpPr>
          <p:cNvPr id="640" name="Google Shape;640;p37"/>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Bán hàng</a:t>
            </a:r>
            <a:endParaRPr b="1">
              <a:solidFill>
                <a:schemeClr val="lt1"/>
              </a:solidFill>
              <a:highlight>
                <a:schemeClr val="accent1"/>
              </a:highlight>
              <a:latin typeface="Barlow"/>
              <a:ea typeface="Barlow"/>
              <a:cs typeface="Barlow"/>
              <a:sym typeface="Barlow"/>
            </a:endParaRPr>
          </a:p>
        </p:txBody>
      </p:sp>
      <p:sp>
        <p:nvSpPr>
          <p:cNvPr id="641" name="Google Shape;641;p37"/>
          <p:cNvSpPr txBox="1"/>
          <p:nvPr/>
        </p:nvSpPr>
        <p:spPr>
          <a:xfrm>
            <a:off x="763975" y="1723400"/>
            <a:ext cx="2176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Be Vietnam"/>
                <a:ea typeface="Be Vietnam"/>
                <a:cs typeface="Be Vietnam"/>
                <a:sym typeface="Be Vietnam"/>
              </a:rPr>
              <a:t>Mục đích tập trung giới thiệu chi tiết thông tin về sản phẩm, dịch vụ. Nhằm thuyết phục người truy cập thực hiện </a:t>
            </a:r>
            <a:r>
              <a:rPr b="1" lang="en">
                <a:solidFill>
                  <a:schemeClr val="accent1"/>
                </a:solidFill>
                <a:latin typeface="Be Vietnam"/>
                <a:ea typeface="Be Vietnam"/>
                <a:cs typeface="Be Vietnam"/>
                <a:sym typeface="Be Vietnam"/>
              </a:rPr>
              <a:t>hành vi mua hàng</a:t>
            </a:r>
            <a:endParaRPr b="1">
              <a:solidFill>
                <a:schemeClr val="accent1"/>
              </a:solidFill>
              <a:latin typeface="Be Vietnam"/>
              <a:ea typeface="Be Vietnam"/>
              <a:cs typeface="Be Vietnam"/>
              <a:sym typeface="Be Vietnam"/>
            </a:endParaRPr>
          </a:p>
        </p:txBody>
      </p:sp>
      <p:pic>
        <p:nvPicPr>
          <p:cNvPr id="642" name="Google Shape;642;p37"/>
          <p:cNvPicPr preferRelativeResize="0"/>
          <p:nvPr/>
        </p:nvPicPr>
        <p:blipFill rotWithShape="1">
          <a:blip r:embed="rId3">
            <a:alphaModFix/>
          </a:blip>
          <a:srcRect b="50298" l="0" r="0" t="0"/>
          <a:stretch/>
        </p:blipFill>
        <p:spPr>
          <a:xfrm>
            <a:off x="3297325" y="312300"/>
            <a:ext cx="4574400" cy="4518900"/>
          </a:xfrm>
          <a:prstGeom prst="rect">
            <a:avLst/>
          </a:prstGeom>
          <a:noFill/>
          <a:ln>
            <a:noFill/>
          </a:ln>
        </p:spPr>
      </p:pic>
      <p:sp>
        <p:nvSpPr>
          <p:cNvPr id="643" name="Google Shape;643;p37"/>
          <p:cNvSpPr/>
          <p:nvPr/>
        </p:nvSpPr>
        <p:spPr>
          <a:xfrm>
            <a:off x="5379925" y="3739700"/>
            <a:ext cx="2366400" cy="1226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 name="Google Shape;644;p37"/>
          <p:cNvCxnSpPr/>
          <p:nvPr/>
        </p:nvCxnSpPr>
        <p:spPr>
          <a:xfrm flipH="1" rot="10800000">
            <a:off x="4832425" y="4502775"/>
            <a:ext cx="547500" cy="5145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38"/>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CHỨC NĂNG</a:t>
            </a:r>
            <a:endParaRPr b="1">
              <a:solidFill>
                <a:schemeClr val="accent1"/>
              </a:solidFill>
              <a:latin typeface="Barlow"/>
              <a:ea typeface="Barlow"/>
              <a:cs typeface="Barlow"/>
              <a:sym typeface="Barlow"/>
            </a:endParaRPr>
          </a:p>
        </p:txBody>
      </p:sp>
      <p:sp>
        <p:nvSpPr>
          <p:cNvPr id="651" name="Google Shape;651;p38"/>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Bán hàng</a:t>
            </a:r>
            <a:endParaRPr b="1">
              <a:solidFill>
                <a:schemeClr val="lt1"/>
              </a:solidFill>
              <a:highlight>
                <a:schemeClr val="accent1"/>
              </a:highlight>
              <a:latin typeface="Barlow"/>
              <a:ea typeface="Barlow"/>
              <a:cs typeface="Barlow"/>
              <a:sym typeface="Barlow"/>
            </a:endParaRPr>
          </a:p>
        </p:txBody>
      </p:sp>
      <p:sp>
        <p:nvSpPr>
          <p:cNvPr id="652" name="Google Shape;652;p38"/>
          <p:cNvSpPr txBox="1"/>
          <p:nvPr/>
        </p:nvSpPr>
        <p:spPr>
          <a:xfrm>
            <a:off x="479700" y="1723400"/>
            <a:ext cx="28071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Form đăng ký mua hàng</a:t>
            </a:r>
            <a:endParaRPr>
              <a:solidFill>
                <a:schemeClr val="dk1"/>
              </a:solidFill>
              <a:latin typeface="Be Vietnam"/>
              <a:ea typeface="Be Vietnam"/>
              <a:cs typeface="Be Vietnam"/>
              <a:sym typeface="Be Vietnam"/>
            </a:endParaRPr>
          </a:p>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Khuyến mại &amp; quà tặng hấp dẫn</a:t>
            </a:r>
            <a:endParaRPr>
              <a:solidFill>
                <a:schemeClr val="dk1"/>
              </a:solidFill>
              <a:latin typeface="Be Vietnam"/>
              <a:ea typeface="Be Vietnam"/>
              <a:cs typeface="Be Vietnam"/>
              <a:sym typeface="Be Vietnam"/>
            </a:endParaRPr>
          </a:p>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Giới hạn thời gian, số lượng</a:t>
            </a:r>
            <a:endParaRPr>
              <a:solidFill>
                <a:schemeClr val="dk1"/>
              </a:solidFill>
              <a:latin typeface="Be Vietnam"/>
              <a:ea typeface="Be Vietnam"/>
              <a:cs typeface="Be Vietnam"/>
              <a:sym typeface="Be Vietnam"/>
            </a:endParaRPr>
          </a:p>
          <a:p>
            <a:pPr indent="-317500" lvl="0" marL="457200" rtl="0" algn="l">
              <a:lnSpc>
                <a:spcPct val="150000"/>
              </a:lnSpc>
              <a:spcBef>
                <a:spcPts val="0"/>
              </a:spcBef>
              <a:spcAft>
                <a:spcPts val="0"/>
              </a:spcAft>
              <a:buClr>
                <a:schemeClr val="dk1"/>
              </a:buClr>
              <a:buSzPts val="1400"/>
              <a:buFont typeface="Be Vietnam"/>
              <a:buChar char="●"/>
            </a:pPr>
            <a:r>
              <a:rPr lang="en">
                <a:solidFill>
                  <a:schemeClr val="dk1"/>
                </a:solidFill>
                <a:latin typeface="Be Vietnam"/>
                <a:ea typeface="Be Vietnam"/>
                <a:cs typeface="Be Vietnam"/>
                <a:sym typeface="Be Vietnam"/>
              </a:rPr>
              <a:t>CTA thu hút</a:t>
            </a:r>
            <a:endParaRPr>
              <a:solidFill>
                <a:schemeClr val="dk1"/>
              </a:solidFill>
              <a:latin typeface="Be Vietnam"/>
              <a:ea typeface="Be Vietnam"/>
              <a:cs typeface="Be Vietnam"/>
              <a:sym typeface="Be Vietnam"/>
            </a:endParaRPr>
          </a:p>
        </p:txBody>
      </p:sp>
      <p:sp>
        <p:nvSpPr>
          <p:cNvPr id="653" name="Google Shape;653;p38"/>
          <p:cNvSpPr/>
          <p:nvPr/>
        </p:nvSpPr>
        <p:spPr>
          <a:xfrm>
            <a:off x="5604750" y="827925"/>
            <a:ext cx="1377600" cy="966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38"/>
          <p:cNvPicPr preferRelativeResize="0"/>
          <p:nvPr/>
        </p:nvPicPr>
        <p:blipFill>
          <a:blip r:embed="rId3">
            <a:alphaModFix/>
          </a:blip>
          <a:stretch>
            <a:fillRect/>
          </a:stretch>
        </p:blipFill>
        <p:spPr>
          <a:xfrm>
            <a:off x="3384575" y="1244463"/>
            <a:ext cx="5719352" cy="2974175"/>
          </a:xfrm>
          <a:prstGeom prst="rect">
            <a:avLst/>
          </a:prstGeom>
          <a:noFill/>
          <a:ln>
            <a:noFill/>
          </a:ln>
        </p:spPr>
      </p:pic>
      <p:sp>
        <p:nvSpPr>
          <p:cNvPr id="655" name="Google Shape;655;p38"/>
          <p:cNvSpPr txBox="1"/>
          <p:nvPr>
            <p:ph idx="2" type="title"/>
          </p:nvPr>
        </p:nvSpPr>
        <p:spPr>
          <a:xfrm flipH="1">
            <a:off x="688175" y="3766316"/>
            <a:ext cx="26964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highlight>
                  <a:schemeClr val="accent1"/>
                </a:highlight>
                <a:latin typeface="Barlow"/>
                <a:ea typeface="Barlow"/>
                <a:cs typeface="Barlow"/>
                <a:sym typeface="Barlow"/>
              </a:rPr>
              <a:t>&gt; Kích thích điền form</a:t>
            </a:r>
            <a:endParaRPr b="1" sz="2000">
              <a:solidFill>
                <a:schemeClr val="lt1"/>
              </a:solidFill>
              <a:highlight>
                <a:schemeClr val="accent1"/>
              </a:highlight>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39"/>
          <p:cNvSpPr txBox="1"/>
          <p:nvPr>
            <p:ph idx="2" type="title"/>
          </p:nvPr>
        </p:nvSpPr>
        <p:spPr>
          <a:xfrm flipH="1">
            <a:off x="714950" y="4227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accent1"/>
                </a:solidFill>
                <a:latin typeface="Barlow"/>
                <a:ea typeface="Barlow"/>
                <a:cs typeface="Barlow"/>
                <a:sym typeface="Barlow"/>
              </a:rPr>
              <a:t>CHỨC NĂNG</a:t>
            </a:r>
            <a:endParaRPr b="1">
              <a:solidFill>
                <a:schemeClr val="accent1"/>
              </a:solidFill>
              <a:latin typeface="Barlow"/>
              <a:ea typeface="Barlow"/>
              <a:cs typeface="Barlow"/>
              <a:sym typeface="Barlow"/>
            </a:endParaRPr>
          </a:p>
        </p:txBody>
      </p:sp>
      <p:sp>
        <p:nvSpPr>
          <p:cNvPr id="662" name="Google Shape;662;p39"/>
          <p:cNvSpPr txBox="1"/>
          <p:nvPr>
            <p:ph idx="2" type="title"/>
          </p:nvPr>
        </p:nvSpPr>
        <p:spPr>
          <a:xfrm flipH="1">
            <a:off x="714950" y="873237"/>
            <a:ext cx="5419800" cy="530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Trung gian</a:t>
            </a:r>
            <a:endParaRPr b="1">
              <a:solidFill>
                <a:schemeClr val="lt1"/>
              </a:solidFill>
              <a:highlight>
                <a:schemeClr val="accent1"/>
              </a:highlight>
              <a:latin typeface="Barlow"/>
              <a:ea typeface="Barlow"/>
              <a:cs typeface="Barlow"/>
              <a:sym typeface="Barlow"/>
            </a:endParaRPr>
          </a:p>
          <a:p>
            <a:pPr indent="0" lvl="0" marL="0" rtl="0" algn="l">
              <a:spcBef>
                <a:spcPts val="0"/>
              </a:spcBef>
              <a:spcAft>
                <a:spcPts val="0"/>
              </a:spcAft>
              <a:buNone/>
            </a:pPr>
            <a:r>
              <a:rPr b="1" lang="en">
                <a:solidFill>
                  <a:schemeClr val="lt1"/>
                </a:solidFill>
                <a:highlight>
                  <a:schemeClr val="accent1"/>
                </a:highlight>
                <a:latin typeface="Barlow"/>
                <a:ea typeface="Barlow"/>
                <a:cs typeface="Barlow"/>
                <a:sym typeface="Barlow"/>
              </a:rPr>
              <a:t>chuyển đổi</a:t>
            </a:r>
            <a:endParaRPr b="1">
              <a:solidFill>
                <a:schemeClr val="lt1"/>
              </a:solidFill>
              <a:highlight>
                <a:schemeClr val="accent1"/>
              </a:highlight>
              <a:latin typeface="Barlow"/>
              <a:ea typeface="Barlow"/>
              <a:cs typeface="Barlow"/>
              <a:sym typeface="Barlow"/>
            </a:endParaRPr>
          </a:p>
        </p:txBody>
      </p:sp>
      <p:sp>
        <p:nvSpPr>
          <p:cNvPr id="663" name="Google Shape;663;p39"/>
          <p:cNvSpPr txBox="1"/>
          <p:nvPr/>
        </p:nvSpPr>
        <p:spPr>
          <a:xfrm>
            <a:off x="763975" y="2060975"/>
            <a:ext cx="2318700" cy="2016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Be Vietnam"/>
                <a:ea typeface="Be Vietnam"/>
                <a:cs typeface="Be Vietnam"/>
                <a:sym typeface="Be Vietnam"/>
              </a:rPr>
              <a:t>Landing Page trung gian chuyển đổi chỉ sử dụng nút kêu gọi hành động để </a:t>
            </a:r>
            <a:r>
              <a:rPr b="1" lang="en">
                <a:solidFill>
                  <a:schemeClr val="accent1"/>
                </a:solidFill>
                <a:latin typeface="Be Vietnam"/>
                <a:ea typeface="Be Vietnam"/>
                <a:cs typeface="Be Vietnam"/>
                <a:sym typeface="Be Vietnam"/>
              </a:rPr>
              <a:t>chuyển hướng tới trang khác</a:t>
            </a:r>
            <a:r>
              <a:rPr lang="en">
                <a:solidFill>
                  <a:schemeClr val="dk1"/>
                </a:solidFill>
                <a:latin typeface="Be Vietnam"/>
                <a:ea typeface="Be Vietnam"/>
                <a:cs typeface="Be Vietnam"/>
                <a:sym typeface="Be Vietnam"/>
              </a:rPr>
              <a:t>, không sử dụng biểu mẫu đăng ký.</a:t>
            </a:r>
            <a:endParaRPr>
              <a:solidFill>
                <a:schemeClr val="dk1"/>
              </a:solidFill>
              <a:latin typeface="Be Vietnam"/>
              <a:ea typeface="Be Vietnam"/>
              <a:cs typeface="Be Vietnam"/>
              <a:sym typeface="Be Vietnam"/>
            </a:endParaRPr>
          </a:p>
        </p:txBody>
      </p:sp>
      <p:pic>
        <p:nvPicPr>
          <p:cNvPr id="664" name="Google Shape;664;p39"/>
          <p:cNvPicPr preferRelativeResize="0"/>
          <p:nvPr/>
        </p:nvPicPr>
        <p:blipFill>
          <a:blip r:embed="rId3">
            <a:alphaModFix/>
          </a:blip>
          <a:stretch>
            <a:fillRect/>
          </a:stretch>
        </p:blipFill>
        <p:spPr>
          <a:xfrm>
            <a:off x="3542175" y="107625"/>
            <a:ext cx="3138149" cy="4839399"/>
          </a:xfrm>
          <a:prstGeom prst="rect">
            <a:avLst/>
          </a:prstGeom>
          <a:noFill/>
          <a:ln>
            <a:noFill/>
          </a:ln>
        </p:spPr>
      </p:pic>
      <p:sp>
        <p:nvSpPr>
          <p:cNvPr id="665" name="Google Shape;665;p39"/>
          <p:cNvSpPr/>
          <p:nvPr/>
        </p:nvSpPr>
        <p:spPr>
          <a:xfrm>
            <a:off x="3780900" y="1207925"/>
            <a:ext cx="2730600" cy="257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39"/>
          <p:cNvCxnSpPr/>
          <p:nvPr/>
        </p:nvCxnSpPr>
        <p:spPr>
          <a:xfrm flipH="1" rot="10800000">
            <a:off x="3233400" y="1340275"/>
            <a:ext cx="547500" cy="514500"/>
          </a:xfrm>
          <a:prstGeom prst="straightConnector1">
            <a:avLst/>
          </a:prstGeom>
          <a:noFill/>
          <a:ln cap="flat" cmpd="sng" w="19050">
            <a:solidFill>
              <a:schemeClr val="accent1"/>
            </a:solidFill>
            <a:prstDash val="solid"/>
            <a:round/>
            <a:headEnd len="med" w="med" type="none"/>
            <a:tailEnd len="med" w="med" type="triangle"/>
          </a:ln>
        </p:spPr>
      </p:cxnSp>
      <p:pic>
        <p:nvPicPr>
          <p:cNvPr id="667" name="Google Shape;667;p39"/>
          <p:cNvPicPr preferRelativeResize="0"/>
          <p:nvPr/>
        </p:nvPicPr>
        <p:blipFill>
          <a:blip r:embed="rId4">
            <a:alphaModFix/>
          </a:blip>
          <a:stretch>
            <a:fillRect/>
          </a:stretch>
        </p:blipFill>
        <p:spPr>
          <a:xfrm>
            <a:off x="6188050" y="2340961"/>
            <a:ext cx="2779602" cy="1456324"/>
          </a:xfrm>
          <a:prstGeom prst="rect">
            <a:avLst/>
          </a:prstGeom>
          <a:noFill/>
          <a:ln cap="flat" cmpd="sng" w="19050">
            <a:solidFill>
              <a:schemeClr val="accent1"/>
            </a:solidFill>
            <a:prstDash val="solid"/>
            <a:round/>
            <a:headEnd len="sm" w="sm" type="none"/>
            <a:tailEnd len="sm" w="sm" type="none"/>
          </a:ln>
        </p:spPr>
      </p:pic>
      <p:cxnSp>
        <p:nvCxnSpPr>
          <p:cNvPr id="668" name="Google Shape;668;p39"/>
          <p:cNvCxnSpPr>
            <a:stCxn id="665" idx="3"/>
            <a:endCxn id="667" idx="0"/>
          </p:cNvCxnSpPr>
          <p:nvPr/>
        </p:nvCxnSpPr>
        <p:spPr>
          <a:xfrm>
            <a:off x="6511500" y="1336775"/>
            <a:ext cx="1066500" cy="10041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txBox="1"/>
          <p:nvPr>
            <p:ph idx="2" type="title"/>
          </p:nvPr>
        </p:nvSpPr>
        <p:spPr>
          <a:xfrm>
            <a:off x="6796400" y="675825"/>
            <a:ext cx="1632600" cy="102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74" name="Google Shape;674;p40"/>
          <p:cNvSpPr txBox="1"/>
          <p:nvPr>
            <p:ph idx="1" type="subTitle"/>
          </p:nvPr>
        </p:nvSpPr>
        <p:spPr>
          <a:xfrm>
            <a:off x="4877000" y="3906675"/>
            <a:ext cx="3552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Work Sans"/>
                <a:ea typeface="Work Sans"/>
                <a:cs typeface="Work Sans"/>
                <a:sym typeface="Work Sans"/>
              </a:rPr>
              <a:t>Hiểu hơn về vai trò của</a:t>
            </a:r>
            <a:endParaRPr>
              <a:latin typeface="Work Sans"/>
              <a:ea typeface="Work Sans"/>
              <a:cs typeface="Work Sans"/>
              <a:sym typeface="Work Sans"/>
            </a:endParaRPr>
          </a:p>
          <a:p>
            <a:pPr indent="0" lvl="0" marL="0" rtl="0" algn="r">
              <a:spcBef>
                <a:spcPts val="0"/>
              </a:spcBef>
              <a:spcAft>
                <a:spcPts val="0"/>
              </a:spcAft>
              <a:buNone/>
            </a:pPr>
            <a:r>
              <a:rPr lang="en">
                <a:latin typeface="Work Sans"/>
                <a:ea typeface="Work Sans"/>
                <a:cs typeface="Work Sans"/>
                <a:sym typeface="Work Sans"/>
              </a:rPr>
              <a:t>Landing Page trong chiến dịch Digital Marketing tổng thể</a:t>
            </a:r>
            <a:endParaRPr>
              <a:latin typeface="Work Sans"/>
              <a:ea typeface="Work Sans"/>
              <a:cs typeface="Work Sans"/>
              <a:sym typeface="Work Sans"/>
            </a:endParaRPr>
          </a:p>
          <a:p>
            <a:pPr indent="0" lvl="0" marL="0" rtl="0" algn="r">
              <a:spcBef>
                <a:spcPts val="0"/>
              </a:spcBef>
              <a:spcAft>
                <a:spcPts val="0"/>
              </a:spcAft>
              <a:buNone/>
            </a:pPr>
            <a:r>
              <a:t/>
            </a:r>
            <a:endParaRPr>
              <a:latin typeface="Work Sans"/>
              <a:ea typeface="Work Sans"/>
              <a:cs typeface="Work Sans"/>
              <a:sym typeface="Work Sans"/>
            </a:endParaRPr>
          </a:p>
        </p:txBody>
      </p:sp>
      <p:sp>
        <p:nvSpPr>
          <p:cNvPr id="675" name="Google Shape;675;p40"/>
          <p:cNvSpPr txBox="1"/>
          <p:nvPr>
            <p:ph type="title"/>
          </p:nvPr>
        </p:nvSpPr>
        <p:spPr>
          <a:xfrm>
            <a:off x="3135850" y="1543925"/>
            <a:ext cx="5292900" cy="154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Barlow"/>
                <a:ea typeface="Barlow"/>
                <a:cs typeface="Barlow"/>
                <a:sym typeface="Barlow"/>
              </a:rPr>
              <a:t>TẦM QUAN TRỌNG</a:t>
            </a:r>
            <a:endParaRPr b="1">
              <a:solidFill>
                <a:schemeClr val="accent1"/>
              </a:solidFill>
              <a:latin typeface="Barlow"/>
              <a:ea typeface="Barlow"/>
              <a:cs typeface="Barlow"/>
              <a:sym typeface="Barlow"/>
            </a:endParaRPr>
          </a:p>
          <a:p>
            <a:pPr indent="0" lvl="0" marL="0" rtl="0" algn="r">
              <a:spcBef>
                <a:spcPts val="0"/>
              </a:spcBef>
              <a:spcAft>
                <a:spcPts val="0"/>
              </a:spcAft>
              <a:buNone/>
            </a:pPr>
            <a:r>
              <a:rPr b="1" lang="en" sz="3000">
                <a:solidFill>
                  <a:schemeClr val="accent1"/>
                </a:solidFill>
                <a:latin typeface="Barlow"/>
                <a:ea typeface="Barlow"/>
                <a:cs typeface="Barlow"/>
                <a:sym typeface="Barlow"/>
              </a:rPr>
              <a:t>CỦA LANDING PAGE</a:t>
            </a:r>
            <a:endParaRPr b="1" sz="3000">
              <a:solidFill>
                <a:schemeClr val="accent1"/>
              </a:solidFill>
              <a:latin typeface="Barlow"/>
              <a:ea typeface="Barlow"/>
              <a:cs typeface="Barlow"/>
              <a:sym typeface="Barlow"/>
            </a:endParaRPr>
          </a:p>
        </p:txBody>
      </p:sp>
      <p:cxnSp>
        <p:nvCxnSpPr>
          <p:cNvPr id="676" name="Google Shape;676;p40"/>
          <p:cNvCxnSpPr/>
          <p:nvPr/>
        </p:nvCxnSpPr>
        <p:spPr>
          <a:xfrm>
            <a:off x="5229325" y="3295650"/>
            <a:ext cx="3914700" cy="0"/>
          </a:xfrm>
          <a:prstGeom prst="straightConnector1">
            <a:avLst/>
          </a:prstGeom>
          <a:noFill/>
          <a:ln cap="flat" cmpd="sng" w="76200">
            <a:solidFill>
              <a:schemeClr val="accent1"/>
            </a:solidFill>
            <a:prstDash val="solid"/>
            <a:round/>
            <a:headEnd len="med" w="med" type="none"/>
            <a:tailEnd len="med" w="med" type="none"/>
          </a:ln>
        </p:spPr>
      </p:cxnSp>
      <p:sp>
        <p:nvSpPr>
          <p:cNvPr id="677" name="Google Shape;67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40"/>
          <p:cNvSpPr/>
          <p:nvPr/>
        </p:nvSpPr>
        <p:spPr>
          <a:xfrm>
            <a:off x="1003800" y="531900"/>
            <a:ext cx="124500" cy="4247400"/>
          </a:xfrm>
          <a:prstGeom prst="rect">
            <a:avLst/>
          </a:prstGeom>
          <a:solidFill>
            <a:srgbClr val="5F819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1208125" y="531900"/>
            <a:ext cx="1074900" cy="4247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40"/>
          <p:cNvPicPr preferRelativeResize="0"/>
          <p:nvPr/>
        </p:nvPicPr>
        <p:blipFill>
          <a:blip r:embed="rId3">
            <a:alphaModFix/>
          </a:blip>
          <a:stretch>
            <a:fillRect/>
          </a:stretch>
        </p:blipFill>
        <p:spPr>
          <a:xfrm>
            <a:off x="383375" y="296775"/>
            <a:ext cx="3747425" cy="471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rban Construction Company Profile by Slidesgo">
  <a:themeElements>
    <a:clrScheme name="Simple Light">
      <a:dk1>
        <a:srgbClr val="000000"/>
      </a:dk1>
      <a:lt1>
        <a:srgbClr val="FFFFFF"/>
      </a:lt1>
      <a:dk2>
        <a:srgbClr val="DDDDDD"/>
      </a:dk2>
      <a:lt2>
        <a:srgbClr val="999999"/>
      </a:lt2>
      <a:accent1>
        <a:srgbClr val="003852"/>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